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5B51-0E59-4D47-B491-9D0A2D478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FAC3F-75AF-4028-9BB9-D12BF397D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5FF7-B381-4619-A073-A9D1351D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C744A-6B41-401E-883D-43FAE8F2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3378E-6628-4924-A96B-E3CDF964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8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F460-BCC9-41DC-832E-31E03E6A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AD260-0449-4293-906F-70F4842AA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D209-D200-4AD2-8A70-1514FB3B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4CB8D-97F6-4D99-AECE-35B7DD8F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9E6A-C886-4CE1-A878-83132537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4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33FC5-73CC-4253-9E7E-5C17D8CD0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29909-4A48-4ACC-BC40-EDE3E2DC7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A0077-72FD-4ED7-8174-B68233C1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31811-A161-4297-AD4B-664CB95C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1FD5C-6E8A-4204-931B-04C358FF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0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DBCA-3DBD-4DC7-99D6-2DFBFB6E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729B-65FB-4A50-B9FF-EEABDE660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216B-1D8F-42E6-A225-D4F70F66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7E116-F8C6-46DC-9D15-73BF704B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2421D-3D18-4B50-80CA-8E45E53A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2B22-17EB-4355-869C-37B322A5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0169-21AD-499A-8845-80046906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94AA-6618-4B8D-81E5-BD8CA880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4930C-F9A4-4C41-BE09-5CC8F57A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D2C15-68E7-4CBA-8FAB-95B5BC8C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C7ED-E1A1-48A1-AD06-8C8359AC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1F4E9-B211-420A-AD95-26536B67D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E235C-4EC2-4A99-814C-ECA724AFE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AB9DB-ED9C-43E8-AA9C-A2632A94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08DA0-E709-456E-BB38-8C85478C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207AD-FDFF-465E-B57F-19138A28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8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DBDE-D6E8-4089-BBC0-CC15282F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6DB82-5523-4AA8-9DD9-18E26CDE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CB77A-0D04-4A6D-ABCE-04535E2FB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82A0B-B881-468D-BF00-B62C5DF07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AC74E-E875-4BD3-8F4A-8061A7809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28CBB-C01B-4A6E-AA91-075B25FE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BFA4B-4366-4C01-97DC-DFCE12A0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921F9-23E2-49A1-B3E7-FBF3E731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6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2D59-6D9A-4CE7-99E8-517280E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37C18-EE7F-4605-A052-AE703C5E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8759F-17DE-412F-8049-92864CC4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E20A6-145E-4FCB-904E-77CAFE51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5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53907-619A-4A54-A6B9-B36462D5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59AAF-4B47-4839-A180-1F1378C7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40497-F13C-461E-99A4-26CBF3BB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1569-D421-48E1-AB10-BA5DFC85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4AEBE-5685-43AA-B002-DD333A88B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7527E-530C-452A-B8A7-6B51333D5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3EAE0-1146-4B3A-992A-6F9FF5AC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7A133-8297-4877-B639-EEC49D99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62F2-E29F-46A7-9FA6-57F2BD2F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1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DBE8-E921-4C6F-B8F3-CF102C60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F1F2D-C4E5-4D77-A220-60AF2F029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50E96-E3C4-45B2-9938-D8A0DE9E0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42294-AAE5-4868-B6D2-2774066D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452DE-5C50-4BC3-94A5-E35A14C1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13293-53C4-4E38-890B-4CA56C7F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0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4F12CC-1E3A-4DE6-ACC5-5D8DCAEE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61C21-53CD-447B-A9B1-32FFCE8E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C6070-B157-4FE1-8C01-F6BC980F9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3B4A-866F-4F8C-9BB7-3F0D758EB75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0146-F68D-42D6-B06B-085328759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DB35-9ACE-44E7-B700-4585BE915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A4A2-6EEC-4E11-901A-E196E643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0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856A-8FBC-4069-BA0E-A1A26B3E7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819BC-7FFD-46C5-B7B4-FB6B88ED5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D2DBA7-2D22-4414-B642-234A2D274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729"/>
            <a:ext cx="12192000" cy="51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6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F8F8-E68C-484D-86DF-BA8FCEFE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group, water&#10;&#10;Description automatically generated">
            <a:extLst>
              <a:ext uri="{FF2B5EF4-FFF2-40B4-BE49-F238E27FC236}">
                <a16:creationId xmlns:a16="http://schemas.microsoft.com/office/drawing/2014/main" id="{050AA119-65DD-447F-B187-EFDB6524B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9648"/>
            <a:ext cx="10515600" cy="4223292"/>
          </a:xfrm>
        </p:spPr>
      </p:pic>
    </p:spTree>
    <p:extLst>
      <p:ext uri="{BB962C8B-B14F-4D97-AF65-F5344CB8AC3E}">
        <p14:creationId xmlns:p14="http://schemas.microsoft.com/office/powerpoint/2010/main" val="398810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72B1-BFD7-491B-9B78-0C493BDA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A729DA-78C6-442D-AD5B-8911FC2F0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6" y="1825625"/>
            <a:ext cx="10359247" cy="4351338"/>
          </a:xfrm>
        </p:spPr>
      </p:pic>
    </p:spTree>
    <p:extLst>
      <p:ext uri="{BB962C8B-B14F-4D97-AF65-F5344CB8AC3E}">
        <p14:creationId xmlns:p14="http://schemas.microsoft.com/office/powerpoint/2010/main" val="240984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93A9-6110-4901-8CF0-B6913137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39F725E-A93D-489B-9BBA-AEAA81163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6749"/>
            <a:ext cx="10515600" cy="4149089"/>
          </a:xfrm>
        </p:spPr>
      </p:pic>
    </p:spTree>
    <p:extLst>
      <p:ext uri="{BB962C8B-B14F-4D97-AF65-F5344CB8AC3E}">
        <p14:creationId xmlns:p14="http://schemas.microsoft.com/office/powerpoint/2010/main" val="16887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6188-1CD0-4422-803B-612E87E8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AED8E4-F6B7-4D10-AC15-B8569E1F1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14" y="2336179"/>
            <a:ext cx="7513971" cy="3330229"/>
          </a:xfrm>
        </p:spPr>
      </p:pic>
    </p:spTree>
    <p:extLst>
      <p:ext uri="{BB962C8B-B14F-4D97-AF65-F5344CB8AC3E}">
        <p14:creationId xmlns:p14="http://schemas.microsoft.com/office/powerpoint/2010/main" val="427375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710A-FB70-41A2-88CD-A22EC1F7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B7BD6C-EFD4-40EB-811B-AC0EE928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3761"/>
            <a:ext cx="10515600" cy="3975066"/>
          </a:xfrm>
        </p:spPr>
      </p:pic>
    </p:spTree>
    <p:extLst>
      <p:ext uri="{BB962C8B-B14F-4D97-AF65-F5344CB8AC3E}">
        <p14:creationId xmlns:p14="http://schemas.microsoft.com/office/powerpoint/2010/main" val="104582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FF6A-B490-4AB5-A9E2-32BF509D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6B8E1E7-4E32-4129-AFF5-20642D9FE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4305"/>
            <a:ext cx="10515600" cy="4333978"/>
          </a:xfrm>
        </p:spPr>
      </p:pic>
    </p:spTree>
    <p:extLst>
      <p:ext uri="{BB962C8B-B14F-4D97-AF65-F5344CB8AC3E}">
        <p14:creationId xmlns:p14="http://schemas.microsoft.com/office/powerpoint/2010/main" val="33510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917E-4F5F-48B9-A7B3-03702A2F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3F54A566-E229-4799-941A-EB9EB014F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9716"/>
            <a:ext cx="10515600" cy="4043155"/>
          </a:xfrm>
        </p:spPr>
      </p:pic>
    </p:spTree>
    <p:extLst>
      <p:ext uri="{BB962C8B-B14F-4D97-AF65-F5344CB8AC3E}">
        <p14:creationId xmlns:p14="http://schemas.microsoft.com/office/powerpoint/2010/main" val="285094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AFBF-216C-4CF7-90C2-1751874D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water, many&#10;&#10;Description automatically generated">
            <a:extLst>
              <a:ext uri="{FF2B5EF4-FFF2-40B4-BE49-F238E27FC236}">
                <a16:creationId xmlns:a16="http://schemas.microsoft.com/office/drawing/2014/main" id="{18734BE0-A45E-4EB3-834A-150A3D5ED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1985"/>
            <a:ext cx="10515600" cy="4258618"/>
          </a:xfrm>
        </p:spPr>
      </p:pic>
    </p:spTree>
    <p:extLst>
      <p:ext uri="{BB962C8B-B14F-4D97-AF65-F5344CB8AC3E}">
        <p14:creationId xmlns:p14="http://schemas.microsoft.com/office/powerpoint/2010/main" val="299255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C9CD-FD66-42C2-AFDA-87D66D90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, large, many, group&#10;&#10;Description automatically generated">
            <a:extLst>
              <a:ext uri="{FF2B5EF4-FFF2-40B4-BE49-F238E27FC236}">
                <a16:creationId xmlns:a16="http://schemas.microsoft.com/office/drawing/2014/main" id="{3AADD990-004B-4B7E-8D57-19C0C657B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0732"/>
            <a:ext cx="10515600" cy="4141124"/>
          </a:xfrm>
        </p:spPr>
      </p:pic>
    </p:spTree>
    <p:extLst>
      <p:ext uri="{BB962C8B-B14F-4D97-AF65-F5344CB8AC3E}">
        <p14:creationId xmlns:p14="http://schemas.microsoft.com/office/powerpoint/2010/main" val="237097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7B31-2633-4212-A579-4C1DEFA5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large, table, people, many&#10;&#10;Description automatically generated">
            <a:extLst>
              <a:ext uri="{FF2B5EF4-FFF2-40B4-BE49-F238E27FC236}">
                <a16:creationId xmlns:a16="http://schemas.microsoft.com/office/drawing/2014/main" id="{EB7FE087-2E4C-4F9E-9271-3980FE1B6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2156"/>
            <a:ext cx="10515600" cy="4118276"/>
          </a:xfrm>
        </p:spPr>
      </p:pic>
    </p:spTree>
    <p:extLst>
      <p:ext uri="{BB962C8B-B14F-4D97-AF65-F5344CB8AC3E}">
        <p14:creationId xmlns:p14="http://schemas.microsoft.com/office/powerpoint/2010/main" val="379847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8B4C-C66C-4CF1-8254-805A77A3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4B758AF-9A50-4243-BDAD-ECB9BDE6A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3" y="1825625"/>
            <a:ext cx="10395494" cy="4351338"/>
          </a:xfrm>
        </p:spPr>
      </p:pic>
    </p:spTree>
    <p:extLst>
      <p:ext uri="{BB962C8B-B14F-4D97-AF65-F5344CB8AC3E}">
        <p14:creationId xmlns:p14="http://schemas.microsoft.com/office/powerpoint/2010/main" val="3243107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A8E4-15C5-4D53-BD4C-A4906AC3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54192B6-EF82-4A58-9304-2236B1F8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5472"/>
            <a:ext cx="10515600" cy="4151643"/>
          </a:xfrm>
        </p:spPr>
      </p:pic>
    </p:spTree>
    <p:extLst>
      <p:ext uri="{BB962C8B-B14F-4D97-AF65-F5344CB8AC3E}">
        <p14:creationId xmlns:p14="http://schemas.microsoft.com/office/powerpoint/2010/main" val="253582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8130-29A1-43EF-ABE0-5E3D80C8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4413-6CE6-4973-A42C-597340DAE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6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8B29-9B1A-4725-A95C-B117CC1B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FAFE64-941B-4D8F-85B2-343C58FDA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3" y="1825625"/>
            <a:ext cx="10447773" cy="4351338"/>
          </a:xfrm>
        </p:spPr>
      </p:pic>
    </p:spTree>
    <p:extLst>
      <p:ext uri="{BB962C8B-B14F-4D97-AF65-F5344CB8AC3E}">
        <p14:creationId xmlns:p14="http://schemas.microsoft.com/office/powerpoint/2010/main" val="345255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8C8A-DE71-44A6-9AF9-B48EFCCF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table, water, large&#10;&#10;Description automatically generated">
            <a:extLst>
              <a:ext uri="{FF2B5EF4-FFF2-40B4-BE49-F238E27FC236}">
                <a16:creationId xmlns:a16="http://schemas.microsoft.com/office/drawing/2014/main" id="{8A6A9EA2-EEF9-4F85-8E76-1CCAB57CA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8945"/>
            <a:ext cx="10515600" cy="4304698"/>
          </a:xfrm>
        </p:spPr>
      </p:pic>
    </p:spTree>
    <p:extLst>
      <p:ext uri="{BB962C8B-B14F-4D97-AF65-F5344CB8AC3E}">
        <p14:creationId xmlns:p14="http://schemas.microsoft.com/office/powerpoint/2010/main" val="168355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2278-A82C-4D6D-BAD4-27E6BA1A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A562506-15FE-43DC-ADEE-3D3389B4E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7937"/>
            <a:ext cx="10515600" cy="4186713"/>
          </a:xfrm>
        </p:spPr>
      </p:pic>
    </p:spTree>
    <p:extLst>
      <p:ext uri="{BB962C8B-B14F-4D97-AF65-F5344CB8AC3E}">
        <p14:creationId xmlns:p14="http://schemas.microsoft.com/office/powerpoint/2010/main" val="225211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E886-D70B-4CF7-8C7C-8971F972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D7AE2B-710C-4430-9BD7-5AE6C1736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65" y="1939905"/>
            <a:ext cx="8657070" cy="4122777"/>
          </a:xfrm>
        </p:spPr>
      </p:pic>
    </p:spTree>
    <p:extLst>
      <p:ext uri="{BB962C8B-B14F-4D97-AF65-F5344CB8AC3E}">
        <p14:creationId xmlns:p14="http://schemas.microsoft.com/office/powerpoint/2010/main" val="338873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A600-5ACB-402B-BD8A-5DBBBC6C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A86063E-4F42-4BBC-8EA3-4856653C9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9775"/>
            <a:ext cx="10515600" cy="4343037"/>
          </a:xfrm>
        </p:spPr>
      </p:pic>
    </p:spTree>
    <p:extLst>
      <p:ext uri="{BB962C8B-B14F-4D97-AF65-F5344CB8AC3E}">
        <p14:creationId xmlns:p14="http://schemas.microsoft.com/office/powerpoint/2010/main" val="311361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0EE4-EEB4-4276-9F7E-E50B01D3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9BC0F1D-6D71-4F6D-82DF-8301154B7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7950"/>
            <a:ext cx="10515600" cy="4286687"/>
          </a:xfrm>
        </p:spPr>
      </p:pic>
    </p:spTree>
    <p:extLst>
      <p:ext uri="{BB962C8B-B14F-4D97-AF65-F5344CB8AC3E}">
        <p14:creationId xmlns:p14="http://schemas.microsoft.com/office/powerpoint/2010/main" val="133368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1CF3-5930-4292-8293-58AA3785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B1380ED-6375-468C-82D4-1E2C93015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2952"/>
            <a:ext cx="10515600" cy="4336684"/>
          </a:xfrm>
        </p:spPr>
      </p:pic>
    </p:spTree>
    <p:extLst>
      <p:ext uri="{BB962C8B-B14F-4D97-AF65-F5344CB8AC3E}">
        <p14:creationId xmlns:p14="http://schemas.microsoft.com/office/powerpoint/2010/main" val="289897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Brown</dc:creator>
  <cp:lastModifiedBy> </cp:lastModifiedBy>
  <cp:revision>3</cp:revision>
  <dcterms:created xsi:type="dcterms:W3CDTF">2020-06-02T10:26:10Z</dcterms:created>
  <dcterms:modified xsi:type="dcterms:W3CDTF">2020-06-02T10:44:43Z</dcterms:modified>
</cp:coreProperties>
</file>