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924DB-BA0A-4634-8309-E059A47AA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DE5C71-A72E-4294-A561-497E2F54A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3575D-0C15-4003-9556-6DD20086F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6776-77FC-40F9-95B9-A58D6AA7350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75442-5559-4BCD-9C7F-B6A5431DE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9B94B-9DF6-436D-9281-420D6999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AD4A4-0E7F-4DC9-AEB8-2FF58D928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892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286A6-9A01-44F8-98AF-1F49CF6E4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74D69B-7C2A-4887-A8FC-B42D53A59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0C73C-0DE0-44D8-A1B5-A841CFA21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6776-77FC-40F9-95B9-A58D6AA7350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C26CD-BB0F-4CF1-83C3-BE9B9C027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2744B-F758-43D7-A8FC-B53E7E13F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AD4A4-0E7F-4DC9-AEB8-2FF58D928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690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76C2B3-BF13-483C-B2F8-2DB29D4807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F0598F-D821-496F-A801-BE7C791B7E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7C5FE-1171-40BB-B82C-B3C188A0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6776-77FC-40F9-95B9-A58D6AA7350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502D6-A056-4819-AFB9-A96D646BE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E08D8-4A16-45E0-B79B-C12123B1D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AD4A4-0E7F-4DC9-AEB8-2FF58D928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341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C4366-26E3-407C-A6FF-A976E0CFD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7F7B3-A04A-46D9-8CBA-2055E7D83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FC2DF-51BF-4913-A54B-6592EA126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6776-77FC-40F9-95B9-A58D6AA7350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3E38F-7E05-44FD-B32B-AE2ECAE11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73DFD-64CF-4423-B645-2F4851E7D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AD4A4-0E7F-4DC9-AEB8-2FF58D928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78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D8FDF-FED4-462D-930D-4590056D5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40912-278B-4ABF-ACA0-6CE856023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66BE2-1C47-4DED-94F2-0A3427EB7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6776-77FC-40F9-95B9-A58D6AA7350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4CD79-BF14-46EE-8823-D23C6BFB9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CD6E5-4857-4ABA-8D19-3325ACD7A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AD4A4-0E7F-4DC9-AEB8-2FF58D928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479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FD334-D89D-48A0-88AE-8B101D598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E98B-BE14-4C89-955F-CED797A3DA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A8D5E6-88D2-4C7B-BE8F-DD07F5966E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131A81-AE58-4026-9BF4-50DD6CCD2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6776-77FC-40F9-95B9-A58D6AA7350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D5609-7431-466C-BAED-EF7926EF4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CBE04F-7D4C-4983-A7FB-DF4C0B408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AD4A4-0E7F-4DC9-AEB8-2FF58D928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941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4E1F3-2255-453D-B09E-DB649C65A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489949-E6F6-4A57-BF04-6727FE73E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D2BD3-6C92-4C8E-A4A3-B7E684C11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4CFD35-A624-4F07-9493-5969021571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CD94CE-DD3D-4A90-9104-F9B9810AED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FCC61D-8E00-4C4A-A6B1-F29EC21FB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6776-77FC-40F9-95B9-A58D6AA7350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EAFBAC-E884-456C-BB08-8864E2D3E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FE5BDA-866D-4F37-BD2E-77CFBE517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AD4A4-0E7F-4DC9-AEB8-2FF58D928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754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CDBB1-88FF-43D0-8826-0A81FA6BC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6C8DE7-FCBA-4C82-8E3F-BAA439085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6776-77FC-40F9-95B9-A58D6AA7350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5A689-BA5F-4D1A-B979-EB659F16A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814896-8EF1-4CFC-9D44-41D2EC835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AD4A4-0E7F-4DC9-AEB8-2FF58D928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751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4546A3-04F9-4650-B9BD-7B13E773F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6776-77FC-40F9-95B9-A58D6AA7350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7BF6EA-17E9-46B9-927A-A4BBB4647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0AE26F-21D4-4338-9A07-F2BAA741F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AD4A4-0E7F-4DC9-AEB8-2FF58D928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827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760FB-760E-4B31-A8E8-AD0FF212A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E589D-C570-49D8-AFED-FFCAFB74A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B17EB2-E038-4F90-AFCA-0FAACDA7D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11C41C-A4C3-45CA-BD2D-A90735721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6776-77FC-40F9-95B9-A58D6AA7350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BF6B8-AF59-4146-AA37-AF5BCCE74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03E0E-B751-40B2-A177-44209C482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AD4A4-0E7F-4DC9-AEB8-2FF58D928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093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C7CF1-5798-4460-B3BD-7E57573B7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A166B-5C4D-42EE-8A2E-7709587805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33BD7C-447D-4FD5-B6C0-B12F0E8A4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F27A8-2795-4CF4-9212-D1EC8A9A3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6776-77FC-40F9-95B9-A58D6AA7350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9DE499-1C5D-44B5-973F-D776D922A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FE4B50-DA5A-4F6B-A322-E5517C3D7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AD4A4-0E7F-4DC9-AEB8-2FF58D928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347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4DCF7C-639C-4C70-AF3B-8F28A105E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9AA55-FC08-41BE-A713-8ADA37EBB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F3B8A-BD22-4BFB-A790-972B06A9DD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76776-77FC-40F9-95B9-A58D6AA7350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F3E79-B714-456B-802F-4F6BD25FE3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C2FA9-FC25-4505-8290-9E2FF620FD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AD4A4-0E7F-4DC9-AEB8-2FF58D928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424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CDCC1-6F28-4D2D-ADDA-7EF1414D88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FEFEB7-2E2E-4007-8C04-F864763C2E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CF5EA37-B3FE-4332-B53A-65BCB74DC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069"/>
            <a:ext cx="12192000" cy="505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15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C620-BDC2-4488-A950-D306293C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EDF8B09-ABE6-4FBD-BE19-9F9E98AFD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87" y="1825625"/>
            <a:ext cx="10387425" cy="4351338"/>
          </a:xfrm>
        </p:spPr>
      </p:pic>
    </p:spTree>
    <p:extLst>
      <p:ext uri="{BB962C8B-B14F-4D97-AF65-F5344CB8AC3E}">
        <p14:creationId xmlns:p14="http://schemas.microsoft.com/office/powerpoint/2010/main" val="2798125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37B5F-FB25-4A68-A046-43E42495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able, large&#10;&#10;Description automatically generated">
            <a:extLst>
              <a:ext uri="{FF2B5EF4-FFF2-40B4-BE49-F238E27FC236}">
                <a16:creationId xmlns:a16="http://schemas.microsoft.com/office/drawing/2014/main" id="{B525F434-6840-49D0-8B4E-2361F7E5D7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2968"/>
            <a:ext cx="10515600" cy="4276651"/>
          </a:xfrm>
        </p:spPr>
      </p:pic>
    </p:spTree>
    <p:extLst>
      <p:ext uri="{BB962C8B-B14F-4D97-AF65-F5344CB8AC3E}">
        <p14:creationId xmlns:p14="http://schemas.microsoft.com/office/powerpoint/2010/main" val="1988008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DBE69-12C8-4D91-85F5-9C8C17C4A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E5DD877-D483-4511-849C-EACB02201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4609"/>
            <a:ext cx="10515600" cy="4313369"/>
          </a:xfrm>
        </p:spPr>
      </p:pic>
    </p:spTree>
    <p:extLst>
      <p:ext uri="{BB962C8B-B14F-4D97-AF65-F5344CB8AC3E}">
        <p14:creationId xmlns:p14="http://schemas.microsoft.com/office/powerpoint/2010/main" val="501812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756FB-D6C2-4E67-BF5E-A4E7BA426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able, water, large&#10;&#10;Description automatically generated">
            <a:extLst>
              <a:ext uri="{FF2B5EF4-FFF2-40B4-BE49-F238E27FC236}">
                <a16:creationId xmlns:a16="http://schemas.microsoft.com/office/drawing/2014/main" id="{EAE727E6-E3B0-42CF-AA70-B1FD776DE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3744"/>
            <a:ext cx="10515600" cy="4315099"/>
          </a:xfrm>
        </p:spPr>
      </p:pic>
    </p:spTree>
    <p:extLst>
      <p:ext uri="{BB962C8B-B14F-4D97-AF65-F5344CB8AC3E}">
        <p14:creationId xmlns:p14="http://schemas.microsoft.com/office/powerpoint/2010/main" val="2001936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15A75-6FB1-4F71-A528-6D2AD4B69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3D274BF-274A-4720-A257-3C7A3BC58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39762"/>
            <a:ext cx="10515600" cy="3923063"/>
          </a:xfrm>
        </p:spPr>
      </p:pic>
    </p:spTree>
    <p:extLst>
      <p:ext uri="{BB962C8B-B14F-4D97-AF65-F5344CB8AC3E}">
        <p14:creationId xmlns:p14="http://schemas.microsoft.com/office/powerpoint/2010/main" val="648289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B89F2-5394-4746-A5EB-D68DDE7E1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B988D6C-9E3C-45EE-A847-8947E341F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17965"/>
            <a:ext cx="10515600" cy="3966658"/>
          </a:xfrm>
        </p:spPr>
      </p:pic>
    </p:spTree>
    <p:extLst>
      <p:ext uri="{BB962C8B-B14F-4D97-AF65-F5344CB8AC3E}">
        <p14:creationId xmlns:p14="http://schemas.microsoft.com/office/powerpoint/2010/main" val="2755364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CE856-7354-42B3-A414-B996AC2FF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1D5933D-BBE2-4853-9D8D-6E0083B7A5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5037"/>
            <a:ext cx="10515600" cy="4312514"/>
          </a:xfrm>
        </p:spPr>
      </p:pic>
    </p:spTree>
    <p:extLst>
      <p:ext uri="{BB962C8B-B14F-4D97-AF65-F5344CB8AC3E}">
        <p14:creationId xmlns:p14="http://schemas.microsoft.com/office/powerpoint/2010/main" val="3155927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25335-26B9-4247-AAF1-74761C522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5AB159A9-942D-4CD7-8AA3-4CBC51350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03768"/>
            <a:ext cx="10515600" cy="4195052"/>
          </a:xfrm>
        </p:spPr>
      </p:pic>
    </p:spTree>
    <p:extLst>
      <p:ext uri="{BB962C8B-B14F-4D97-AF65-F5344CB8AC3E}">
        <p14:creationId xmlns:p14="http://schemas.microsoft.com/office/powerpoint/2010/main" val="3038858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5BBE0-ADDA-4681-B3F0-31C27FAA1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able, large, many, group&#10;&#10;Description automatically generated">
            <a:extLst>
              <a:ext uri="{FF2B5EF4-FFF2-40B4-BE49-F238E27FC236}">
                <a16:creationId xmlns:a16="http://schemas.microsoft.com/office/drawing/2014/main" id="{19235FA7-68E1-4B9B-B7E7-C16ECB6E71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82942"/>
            <a:ext cx="10515600" cy="4236703"/>
          </a:xfrm>
        </p:spPr>
      </p:pic>
    </p:spTree>
    <p:extLst>
      <p:ext uri="{BB962C8B-B14F-4D97-AF65-F5344CB8AC3E}">
        <p14:creationId xmlns:p14="http://schemas.microsoft.com/office/powerpoint/2010/main" val="2473726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8215B-0440-41BC-923B-D3AED5EED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537DC32-04CD-408B-A703-EB93A5A8A1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5313"/>
            <a:ext cx="10515600" cy="4271962"/>
          </a:xfrm>
        </p:spPr>
      </p:pic>
    </p:spTree>
    <p:extLst>
      <p:ext uri="{BB962C8B-B14F-4D97-AF65-F5344CB8AC3E}">
        <p14:creationId xmlns:p14="http://schemas.microsoft.com/office/powerpoint/2010/main" val="2922165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740FC-84F9-4940-8B2D-1C9A032BD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able, water, large, people&#10;&#10;Description automatically generated">
            <a:extLst>
              <a:ext uri="{FF2B5EF4-FFF2-40B4-BE49-F238E27FC236}">
                <a16:creationId xmlns:a16="http://schemas.microsoft.com/office/drawing/2014/main" id="{DB367BFA-2645-4EDC-ACE2-216B7BAAED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8829"/>
            <a:ext cx="10515600" cy="4304930"/>
          </a:xfrm>
        </p:spPr>
      </p:pic>
    </p:spTree>
    <p:extLst>
      <p:ext uri="{BB962C8B-B14F-4D97-AF65-F5344CB8AC3E}">
        <p14:creationId xmlns:p14="http://schemas.microsoft.com/office/powerpoint/2010/main" val="1200127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42038-FF6B-4DE6-A0CE-37081DC87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FCB247F-ABFC-4C0A-A664-A5A344B252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83569"/>
            <a:ext cx="10515600" cy="4235450"/>
          </a:xfrm>
        </p:spPr>
      </p:pic>
    </p:spTree>
    <p:extLst>
      <p:ext uri="{BB962C8B-B14F-4D97-AF65-F5344CB8AC3E}">
        <p14:creationId xmlns:p14="http://schemas.microsoft.com/office/powerpoint/2010/main" val="1225175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132F0-AF35-4D02-BE90-AED46617F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A6DA98C-9418-4468-8025-FA87C3C3F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851"/>
            <a:ext cx="10515600" cy="4292885"/>
          </a:xfrm>
        </p:spPr>
      </p:pic>
    </p:spTree>
    <p:extLst>
      <p:ext uri="{BB962C8B-B14F-4D97-AF65-F5344CB8AC3E}">
        <p14:creationId xmlns:p14="http://schemas.microsoft.com/office/powerpoint/2010/main" val="250238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C3CE3-CED9-482F-9247-736CF603E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493512CC-FF23-4165-93AC-2B9E6C1F19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00415"/>
            <a:ext cx="10515600" cy="4201757"/>
          </a:xfrm>
        </p:spPr>
      </p:pic>
    </p:spTree>
    <p:extLst>
      <p:ext uri="{BB962C8B-B14F-4D97-AF65-F5344CB8AC3E}">
        <p14:creationId xmlns:p14="http://schemas.microsoft.com/office/powerpoint/2010/main" val="1634179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A66ED-B4C9-43C8-A4D8-2F0A1FAF4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ADB550B-E3FD-470E-8ADB-43D650DA2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7694"/>
            <a:ext cx="10515600" cy="4347199"/>
          </a:xfrm>
        </p:spPr>
      </p:pic>
    </p:spTree>
    <p:extLst>
      <p:ext uri="{BB962C8B-B14F-4D97-AF65-F5344CB8AC3E}">
        <p14:creationId xmlns:p14="http://schemas.microsoft.com/office/powerpoint/2010/main" val="24403187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0BBA5-CE0E-4F4E-AD09-6AE0D3416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F787FDF-DF43-4B21-8248-7E7FC34D1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7749"/>
            <a:ext cx="10515600" cy="3887089"/>
          </a:xfrm>
        </p:spPr>
      </p:pic>
    </p:spTree>
    <p:extLst>
      <p:ext uri="{BB962C8B-B14F-4D97-AF65-F5344CB8AC3E}">
        <p14:creationId xmlns:p14="http://schemas.microsoft.com/office/powerpoint/2010/main" val="8173913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84594-0111-494B-A5D4-8202F6F59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CF46D3E-16CD-4B06-A4C6-1589B04AD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9830"/>
            <a:ext cx="10515600" cy="4262928"/>
          </a:xfrm>
        </p:spPr>
      </p:pic>
    </p:spTree>
    <p:extLst>
      <p:ext uri="{BB962C8B-B14F-4D97-AF65-F5344CB8AC3E}">
        <p14:creationId xmlns:p14="http://schemas.microsoft.com/office/powerpoint/2010/main" val="787054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1C1F5-7ADD-4A04-88E4-E8B84E59E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CCD5BAB-DADB-4EF5-9AB0-ACE2943043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36828"/>
            <a:ext cx="10515600" cy="4328931"/>
          </a:xfrm>
        </p:spPr>
      </p:pic>
    </p:spTree>
    <p:extLst>
      <p:ext uri="{BB962C8B-B14F-4D97-AF65-F5344CB8AC3E}">
        <p14:creationId xmlns:p14="http://schemas.microsoft.com/office/powerpoint/2010/main" val="2117018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5BE87-FCF1-46FC-B277-79EF5B6F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4812A72-1195-42A8-886F-CBBBC2C5E2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6632"/>
            <a:ext cx="10515600" cy="4349324"/>
          </a:xfrm>
        </p:spPr>
      </p:pic>
    </p:spTree>
    <p:extLst>
      <p:ext uri="{BB962C8B-B14F-4D97-AF65-F5344CB8AC3E}">
        <p14:creationId xmlns:p14="http://schemas.microsoft.com/office/powerpoint/2010/main" val="786940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844EC-288A-457A-8597-AD5AA3141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26FCECE-D1FE-40E1-B8C2-434C0C3EE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70207"/>
            <a:ext cx="10515600" cy="4262173"/>
          </a:xfrm>
        </p:spPr>
      </p:pic>
    </p:spTree>
    <p:extLst>
      <p:ext uri="{BB962C8B-B14F-4D97-AF65-F5344CB8AC3E}">
        <p14:creationId xmlns:p14="http://schemas.microsoft.com/office/powerpoint/2010/main" val="32470072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A80FB-36F6-4DFD-A3FB-B8DC697B8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able, large, many, water&#10;&#10;Description automatically generated">
            <a:extLst>
              <a:ext uri="{FF2B5EF4-FFF2-40B4-BE49-F238E27FC236}">
                <a16:creationId xmlns:a16="http://schemas.microsoft.com/office/drawing/2014/main" id="{27A3C118-7716-4F83-97B1-536CD95221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39629"/>
            <a:ext cx="10515600" cy="4323329"/>
          </a:xfrm>
        </p:spPr>
      </p:pic>
    </p:spTree>
    <p:extLst>
      <p:ext uri="{BB962C8B-B14F-4D97-AF65-F5344CB8AC3E}">
        <p14:creationId xmlns:p14="http://schemas.microsoft.com/office/powerpoint/2010/main" val="244699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349C8-DBB2-434B-B5F7-A475B580C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able, large, group, many&#10;&#10;Description automatically generated">
            <a:extLst>
              <a:ext uri="{FF2B5EF4-FFF2-40B4-BE49-F238E27FC236}">
                <a16:creationId xmlns:a16="http://schemas.microsoft.com/office/drawing/2014/main" id="{40C5C8C2-614A-4477-B451-C61B6F436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36318"/>
            <a:ext cx="10515600" cy="4329952"/>
          </a:xfrm>
        </p:spPr>
      </p:pic>
    </p:spTree>
    <p:extLst>
      <p:ext uri="{BB962C8B-B14F-4D97-AF65-F5344CB8AC3E}">
        <p14:creationId xmlns:p14="http://schemas.microsoft.com/office/powerpoint/2010/main" val="759745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8DDD6-29E7-47E8-8413-F32A594C8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5A5E870-BF55-48BA-B0F8-CF0C3BDCE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0285"/>
            <a:ext cx="10515600" cy="4322018"/>
          </a:xfrm>
        </p:spPr>
      </p:pic>
    </p:spTree>
    <p:extLst>
      <p:ext uri="{BB962C8B-B14F-4D97-AF65-F5344CB8AC3E}">
        <p14:creationId xmlns:p14="http://schemas.microsoft.com/office/powerpoint/2010/main" val="2693959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EE900-7120-4B1C-ACA5-358F3BA3C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2E82104-E1A5-4433-8E00-83CA9E857C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45845"/>
            <a:ext cx="10515600" cy="4110898"/>
          </a:xfrm>
        </p:spPr>
      </p:pic>
    </p:spTree>
    <p:extLst>
      <p:ext uri="{BB962C8B-B14F-4D97-AF65-F5344CB8AC3E}">
        <p14:creationId xmlns:p14="http://schemas.microsoft.com/office/powerpoint/2010/main" val="33533332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08A36-6AAA-41FD-B5EB-C856A6105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A8F49D-E6A9-46F4-995D-9B51F7BC0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71444"/>
            <a:ext cx="10515600" cy="4259699"/>
          </a:xfrm>
        </p:spPr>
      </p:pic>
    </p:spTree>
    <p:extLst>
      <p:ext uri="{BB962C8B-B14F-4D97-AF65-F5344CB8AC3E}">
        <p14:creationId xmlns:p14="http://schemas.microsoft.com/office/powerpoint/2010/main" val="24315119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C3EC5-D5AC-4AD1-8D3B-B0AC99387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ird&#10;&#10;Description automatically generated">
            <a:extLst>
              <a:ext uri="{FF2B5EF4-FFF2-40B4-BE49-F238E27FC236}">
                <a16:creationId xmlns:a16="http://schemas.microsoft.com/office/drawing/2014/main" id="{93C78B28-DF89-446D-AA2C-D4CD31077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341" y="3128728"/>
            <a:ext cx="7125317" cy="1745131"/>
          </a:xfrm>
        </p:spPr>
      </p:pic>
    </p:spTree>
    <p:extLst>
      <p:ext uri="{BB962C8B-B14F-4D97-AF65-F5344CB8AC3E}">
        <p14:creationId xmlns:p14="http://schemas.microsoft.com/office/powerpoint/2010/main" val="29714778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B7589-3F6A-4586-997D-E3DAFBFA0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9671AA6-130F-4F04-8AB7-3D385EFCA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2306"/>
            <a:ext cx="10515600" cy="4297975"/>
          </a:xfrm>
        </p:spPr>
      </p:pic>
    </p:spTree>
    <p:extLst>
      <p:ext uri="{BB962C8B-B14F-4D97-AF65-F5344CB8AC3E}">
        <p14:creationId xmlns:p14="http://schemas.microsoft.com/office/powerpoint/2010/main" val="32151857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935D6-E07C-44E3-B053-87F4DDFF9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14C92CF0-378B-47BB-8224-B417A643D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8073"/>
            <a:ext cx="10515600" cy="4306441"/>
          </a:xfrm>
        </p:spPr>
      </p:pic>
    </p:spTree>
    <p:extLst>
      <p:ext uri="{BB962C8B-B14F-4D97-AF65-F5344CB8AC3E}">
        <p14:creationId xmlns:p14="http://schemas.microsoft.com/office/powerpoint/2010/main" val="6939370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3D5A8-F47A-4EE8-B405-D108C2EBB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1348E3A-5E73-430B-B85E-23DDC5C1E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4253"/>
            <a:ext cx="10515600" cy="4274082"/>
          </a:xfrm>
        </p:spPr>
      </p:pic>
    </p:spTree>
    <p:extLst>
      <p:ext uri="{BB962C8B-B14F-4D97-AF65-F5344CB8AC3E}">
        <p14:creationId xmlns:p14="http://schemas.microsoft.com/office/powerpoint/2010/main" val="39267973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87B87-F66A-4A84-88E0-84F44EDF0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able, water, large, group&#10;&#10;Description automatically generated">
            <a:extLst>
              <a:ext uri="{FF2B5EF4-FFF2-40B4-BE49-F238E27FC236}">
                <a16:creationId xmlns:a16="http://schemas.microsoft.com/office/drawing/2014/main" id="{4FDB6956-D260-4461-8393-D5567B86E8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2913"/>
            <a:ext cx="10515600" cy="4276761"/>
          </a:xfrm>
        </p:spPr>
      </p:pic>
    </p:spTree>
    <p:extLst>
      <p:ext uri="{BB962C8B-B14F-4D97-AF65-F5344CB8AC3E}">
        <p14:creationId xmlns:p14="http://schemas.microsoft.com/office/powerpoint/2010/main" val="13444270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CA078-29AF-47D4-86C2-C666E0DDB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able, large, group, people&#10;&#10;Description automatically generated">
            <a:extLst>
              <a:ext uri="{FF2B5EF4-FFF2-40B4-BE49-F238E27FC236}">
                <a16:creationId xmlns:a16="http://schemas.microsoft.com/office/drawing/2014/main" id="{7A78FF47-D514-4030-973E-DCE5916CDB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38532"/>
            <a:ext cx="10515600" cy="4125523"/>
          </a:xfrm>
        </p:spPr>
      </p:pic>
    </p:spTree>
    <p:extLst>
      <p:ext uri="{BB962C8B-B14F-4D97-AF65-F5344CB8AC3E}">
        <p14:creationId xmlns:p14="http://schemas.microsoft.com/office/powerpoint/2010/main" val="14304135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04472-DD19-48BC-86AE-133C50DC4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4287C0D-72C9-4181-AFF2-7576B8330D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09" y="1825625"/>
            <a:ext cx="10450981" cy="4351338"/>
          </a:xfrm>
        </p:spPr>
      </p:pic>
    </p:spTree>
    <p:extLst>
      <p:ext uri="{BB962C8B-B14F-4D97-AF65-F5344CB8AC3E}">
        <p14:creationId xmlns:p14="http://schemas.microsoft.com/office/powerpoint/2010/main" val="1368489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8311C-13FB-47D8-9CFB-7A770C0DC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able, large&#10;&#10;Description automatically generated">
            <a:extLst>
              <a:ext uri="{FF2B5EF4-FFF2-40B4-BE49-F238E27FC236}">
                <a16:creationId xmlns:a16="http://schemas.microsoft.com/office/drawing/2014/main" id="{3E660A44-283B-4239-A244-FF9D384650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23863"/>
            <a:ext cx="10515600" cy="4154862"/>
          </a:xfrm>
        </p:spPr>
      </p:pic>
    </p:spTree>
    <p:extLst>
      <p:ext uri="{BB962C8B-B14F-4D97-AF65-F5344CB8AC3E}">
        <p14:creationId xmlns:p14="http://schemas.microsoft.com/office/powerpoint/2010/main" val="5284594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FAE5A-89F8-4CCF-BA74-00023E715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8CC8A78-69BA-4A8F-AD27-FE528493A0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324" y="2195197"/>
            <a:ext cx="7285351" cy="3612193"/>
          </a:xfrm>
        </p:spPr>
      </p:pic>
    </p:spTree>
    <p:extLst>
      <p:ext uri="{BB962C8B-B14F-4D97-AF65-F5344CB8AC3E}">
        <p14:creationId xmlns:p14="http://schemas.microsoft.com/office/powerpoint/2010/main" val="102897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62A01-FBA5-4DDE-960D-6F3A3CFDD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able, large, group, people&#10;&#10;Description automatically generated">
            <a:extLst>
              <a:ext uri="{FF2B5EF4-FFF2-40B4-BE49-F238E27FC236}">
                <a16:creationId xmlns:a16="http://schemas.microsoft.com/office/drawing/2014/main" id="{330CA39F-8111-4355-AB52-6AD22845C3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6590"/>
            <a:ext cx="10515600" cy="4289407"/>
          </a:xfrm>
        </p:spPr>
      </p:pic>
    </p:spTree>
    <p:extLst>
      <p:ext uri="{BB962C8B-B14F-4D97-AF65-F5344CB8AC3E}">
        <p14:creationId xmlns:p14="http://schemas.microsoft.com/office/powerpoint/2010/main" val="4188781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615FF-6D1A-4ACA-8DDD-8505A6975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DAA52C02-59DB-4FA2-B127-D82614E750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80" y="1825625"/>
            <a:ext cx="10507839" cy="4351338"/>
          </a:xfrm>
        </p:spPr>
      </p:pic>
    </p:spTree>
    <p:extLst>
      <p:ext uri="{BB962C8B-B14F-4D97-AF65-F5344CB8AC3E}">
        <p14:creationId xmlns:p14="http://schemas.microsoft.com/office/powerpoint/2010/main" val="2974172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9D0EE-E162-41DC-B060-918553B43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25FEF4E-8044-4D05-983C-427DF98DF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05674"/>
            <a:ext cx="10515600" cy="3991239"/>
          </a:xfrm>
        </p:spPr>
      </p:pic>
    </p:spTree>
    <p:extLst>
      <p:ext uri="{BB962C8B-B14F-4D97-AF65-F5344CB8AC3E}">
        <p14:creationId xmlns:p14="http://schemas.microsoft.com/office/powerpoint/2010/main" val="2650674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6AD81-6F93-4847-832D-FBAE15CEF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9125152-24E5-4FC0-90AC-D22DB5F32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01552"/>
            <a:ext cx="10515600" cy="4199484"/>
          </a:xfrm>
        </p:spPr>
      </p:pic>
    </p:spTree>
    <p:extLst>
      <p:ext uri="{BB962C8B-B14F-4D97-AF65-F5344CB8AC3E}">
        <p14:creationId xmlns:p14="http://schemas.microsoft.com/office/powerpoint/2010/main" val="1583962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3B22F-B7D1-49D9-8279-0610AA094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able, large, water, people&#10;&#10;Description automatically generated">
            <a:extLst>
              <a:ext uri="{FF2B5EF4-FFF2-40B4-BE49-F238E27FC236}">
                <a16:creationId xmlns:a16="http://schemas.microsoft.com/office/drawing/2014/main" id="{978647F0-AF15-45F0-905A-9545001225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33957"/>
            <a:ext cx="10515600" cy="4334674"/>
          </a:xfrm>
        </p:spPr>
      </p:pic>
    </p:spTree>
    <p:extLst>
      <p:ext uri="{BB962C8B-B14F-4D97-AF65-F5344CB8AC3E}">
        <p14:creationId xmlns:p14="http://schemas.microsoft.com/office/powerpoint/2010/main" val="1282178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Widescreen</PresentationFormat>
  <Paragraphs>0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Dominique Brown</dc:creator>
  <cp:lastModifiedBy> </cp:lastModifiedBy>
  <cp:revision>2</cp:revision>
  <dcterms:created xsi:type="dcterms:W3CDTF">2020-06-02T11:20:04Z</dcterms:created>
  <dcterms:modified xsi:type="dcterms:W3CDTF">2020-06-02T11:37:59Z</dcterms:modified>
</cp:coreProperties>
</file>