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tmp" ContentType="image/png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6" d="100"/>
          <a:sy n="86" d="100"/>
        </p:scale>
        <p:origin x="562" y="5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DF6F51-2B51-4543-BAA8-35644DF5551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B3D52BE-3042-4FD2-AD7A-5A6CF36BC0F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FC1EA2A-3E32-40D1-84B8-555E630FD8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3CE20D-C9AD-4D6F-9906-43DAF9659961}" type="datetimeFigureOut">
              <a:rPr lang="en-GB" smtClean="0"/>
              <a:t>02/06/2020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60FC8FA-A83D-47DF-8509-29C888872D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D9F2C96-5D3C-433F-94F1-FA1F13ABC0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FAFCBB-D9A9-46BA-8A6B-8CE3A3CFD38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617034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214277-0387-4116-8CD5-84AB5143B6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E891643-F927-4297-A356-16FE1776A32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B2298A5-5368-47D1-A6ED-D643783A40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3CE20D-C9AD-4D6F-9906-43DAF9659961}" type="datetimeFigureOut">
              <a:rPr lang="en-GB" smtClean="0"/>
              <a:t>02/06/2020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B5A4F1D-5516-4082-9259-4F002C65FD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663AB66-4C5B-45F4-9BFD-AA958D5C81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FAFCBB-D9A9-46BA-8A6B-8CE3A3CFD38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903204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3818F3F-2E5B-428F-B002-9EE4A021B13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DF77F6E-3D28-4243-9B1C-DB5A6AC993B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0F5F061-9985-4D26-B1FD-72868C5087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3CE20D-C9AD-4D6F-9906-43DAF9659961}" type="datetimeFigureOut">
              <a:rPr lang="en-GB" smtClean="0"/>
              <a:t>02/06/2020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EB094D9-B6EB-443F-BE78-A5C409BB8C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5466D7F-DD7B-4FEC-9E67-536D259EF9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FAFCBB-D9A9-46BA-8A6B-8CE3A3CFD38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275473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171C68-B3B2-4757-A82C-75F0FE1213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6588C7C-FB1F-4D69-B081-06CD4B0C3E9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DFE68DE-EC94-45D6-8B08-F8773E7457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3CE20D-C9AD-4D6F-9906-43DAF9659961}" type="datetimeFigureOut">
              <a:rPr lang="en-GB" smtClean="0"/>
              <a:t>02/06/2020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496D665-F72B-43D2-9099-2491332EB9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816CD29-8ACC-474D-9F2E-031DBEB1C5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FAFCBB-D9A9-46BA-8A6B-8CE3A3CFD38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004499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A26F1C-43B6-4F93-A491-8A9072A0AE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42D657F-054B-41F8-8185-D6BEA51B0D0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1E3B7D8-87A4-4AF0-9861-F2BFBCB805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3CE20D-C9AD-4D6F-9906-43DAF9659961}" type="datetimeFigureOut">
              <a:rPr lang="en-GB" smtClean="0"/>
              <a:t>02/06/2020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59A1D81-91DE-4577-AC4D-1E7311100F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C24CE9B-ADAF-4972-AF37-C3652BE358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FAFCBB-D9A9-46BA-8A6B-8CE3A3CFD38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775254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8D247F-DCCC-4D5C-BDE2-24A7E3721B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8221782-577D-47DE-B3CB-4F9BD026839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6FD95C8-7008-4FD3-AE8E-608CD5EC4D4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2623852-BC69-4FBE-8865-1AC1C2471D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3CE20D-C9AD-4D6F-9906-43DAF9659961}" type="datetimeFigureOut">
              <a:rPr lang="en-GB" smtClean="0"/>
              <a:t>02/06/2020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D2775D4-3ECB-403F-986C-7924C14D93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817D6E3-ACA3-4809-BCE5-40011CED27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FAFCBB-D9A9-46BA-8A6B-8CE3A3CFD38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807253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3E1275-2B6F-4FE4-A381-B1B64F2A2A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BD64123-F3CE-4FA6-BD9A-5C828D08CF0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89BD52E-2C13-4CBA-B8E4-8D578753834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2F89671-BDB1-4593-8DB4-5A7FEF84C57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FEEBFDE-905A-4BAD-BE92-9F906755623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FEB0F06-AF75-4BB6-B5F5-939BF41FB6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3CE20D-C9AD-4D6F-9906-43DAF9659961}" type="datetimeFigureOut">
              <a:rPr lang="en-GB" smtClean="0"/>
              <a:t>02/06/2020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F7D2F26-BB19-480E-9238-BAB22205C0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BC15060-791A-46B1-B552-30C97C306E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FAFCBB-D9A9-46BA-8A6B-8CE3A3CFD38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215249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2E103F-0B93-4052-B2B8-951F19B3F9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46727D2-CE4C-434C-8585-3FCFE4F9C3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3CE20D-C9AD-4D6F-9906-43DAF9659961}" type="datetimeFigureOut">
              <a:rPr lang="en-GB" smtClean="0"/>
              <a:t>02/06/2020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7E3C1A5-2851-44DE-9990-4390FE9591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45037EF-9D78-404D-AF07-E424897388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FAFCBB-D9A9-46BA-8A6B-8CE3A3CFD38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31033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3BF288F-630E-4FD9-9E61-04EA845703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3CE20D-C9AD-4D6F-9906-43DAF9659961}" type="datetimeFigureOut">
              <a:rPr lang="en-GB" smtClean="0"/>
              <a:t>02/06/2020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3601707-1105-43FF-8564-420F02D7DE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BB3C9D8-9CE0-40C8-8C69-073D7517C1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FAFCBB-D9A9-46BA-8A6B-8CE3A3CFD38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693482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773579-5622-44AA-8A5B-8705C9E717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756B5D7-3DB6-46C4-A3E3-8E3275317AB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25E3213-DB20-4564-A6D1-A4A7FA20A75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25C932E-22D4-41A9-8503-276D7B1359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3CE20D-C9AD-4D6F-9906-43DAF9659961}" type="datetimeFigureOut">
              <a:rPr lang="en-GB" smtClean="0"/>
              <a:t>02/06/2020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524D4B9-3FA2-4869-880B-CBDB256837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B410487-4F17-4756-A035-CC004DADB2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FAFCBB-D9A9-46BA-8A6B-8CE3A3CFD38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913956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97323D-655F-4F45-B280-19760CCA50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031DA7D-601D-49BC-8267-5C959BA25D8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E9144A8-0C3B-428D-A738-BA56A399D07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872FAB2-324E-4D10-A17B-064C5F3DE2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3CE20D-C9AD-4D6F-9906-43DAF9659961}" type="datetimeFigureOut">
              <a:rPr lang="en-GB" smtClean="0"/>
              <a:t>02/06/2020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E6AAB70-2413-4A3F-9F9D-4A67C6F96F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F159053-2EB1-42B3-946B-141CB8D883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FAFCBB-D9A9-46BA-8A6B-8CE3A3CFD38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555719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197F1B1-4FD8-43FD-93BC-F0E851CDEE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1F96415-9FDD-4CB5-9EDB-8976614B982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8285950-D126-4491-9CD2-98FB3472F95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53CE20D-C9AD-4D6F-9906-43DAF9659961}" type="datetimeFigureOut">
              <a:rPr lang="en-GB" smtClean="0"/>
              <a:t>02/06/2020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5110B25-753B-44FF-9CF2-5565A0035C9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F77DEA2-DD89-4DE7-875A-2BF97AAD026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FFAFCBB-D9A9-46BA-8A6B-8CE3A3CFD38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177826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mp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tmp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tmp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tmp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tmp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tmp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tmp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tmp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tmp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tmp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tmp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tmp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tmp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tmp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tmp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tmp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tmp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tmp"/><Relationship Id="rId2" Type="http://schemas.openxmlformats.org/officeDocument/2006/relationships/image" Target="../media/image6.tmp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tmp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tmp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tmp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E5475F-CB1F-46E1-B73E-1196A102078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42F0E4C-7F6E-4358-9648-BD1772678EA8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5" name="Picture 4" descr="A screenshot of a social media post&#10;&#10;Description automatically generated">
            <a:extLst>
              <a:ext uri="{FF2B5EF4-FFF2-40B4-BE49-F238E27FC236}">
                <a16:creationId xmlns:a16="http://schemas.microsoft.com/office/drawing/2014/main" id="{0E091190-ADFA-4A22-98C5-E233540F7BB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20097"/>
            <a:ext cx="12192000" cy="48178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991765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8C87B4-05F8-4D29-AF60-43F03B541D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5" name="Content Placeholder 4" descr="A picture containing people, large, table, group&#10;&#10;Description automatically generated">
            <a:extLst>
              <a:ext uri="{FF2B5EF4-FFF2-40B4-BE49-F238E27FC236}">
                <a16:creationId xmlns:a16="http://schemas.microsoft.com/office/drawing/2014/main" id="{D7776EDC-1C1F-4E5C-BC52-736177714EF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1937037"/>
            <a:ext cx="10515600" cy="4128513"/>
          </a:xfrm>
        </p:spPr>
      </p:pic>
    </p:spTree>
    <p:extLst>
      <p:ext uri="{BB962C8B-B14F-4D97-AF65-F5344CB8AC3E}">
        <p14:creationId xmlns:p14="http://schemas.microsoft.com/office/powerpoint/2010/main" val="404547786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71880E-CC96-48A0-B0F0-61ED43AABB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5" name="Content Placeholder 4" descr="A picture containing table, large, people&#10;&#10;Description automatically generated">
            <a:extLst>
              <a:ext uri="{FF2B5EF4-FFF2-40B4-BE49-F238E27FC236}">
                <a16:creationId xmlns:a16="http://schemas.microsoft.com/office/drawing/2014/main" id="{38CA9FCB-B3EE-4209-96DB-E577419BC9B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9547" y="1825625"/>
            <a:ext cx="10472905" cy="4351338"/>
          </a:xfrm>
        </p:spPr>
      </p:pic>
    </p:spTree>
    <p:extLst>
      <p:ext uri="{BB962C8B-B14F-4D97-AF65-F5344CB8AC3E}">
        <p14:creationId xmlns:p14="http://schemas.microsoft.com/office/powerpoint/2010/main" val="312332353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CE3FE2-6F3B-4748-BC16-08F3FDBF33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5" name="Content Placeholder 4" descr="A picture containing table, group&#10;&#10;Description automatically generated">
            <a:extLst>
              <a:ext uri="{FF2B5EF4-FFF2-40B4-BE49-F238E27FC236}">
                <a16:creationId xmlns:a16="http://schemas.microsoft.com/office/drawing/2014/main" id="{E2BF86D8-A594-4693-A9C6-A5529E531F8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1855605"/>
            <a:ext cx="10515600" cy="4291377"/>
          </a:xfrm>
        </p:spPr>
      </p:pic>
    </p:spTree>
    <p:extLst>
      <p:ext uri="{BB962C8B-B14F-4D97-AF65-F5344CB8AC3E}">
        <p14:creationId xmlns:p14="http://schemas.microsoft.com/office/powerpoint/2010/main" val="253285981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09071E-CB7A-45D4-96C0-B5FE332CEA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5" name="Content Placeholder 4" descr="A screenshot of a social media post&#10;&#10;Description automatically generated">
            <a:extLst>
              <a:ext uri="{FF2B5EF4-FFF2-40B4-BE49-F238E27FC236}">
                <a16:creationId xmlns:a16="http://schemas.microsoft.com/office/drawing/2014/main" id="{8D779A34-515C-439D-91CE-411723B093D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1894767"/>
            <a:ext cx="10515600" cy="4213053"/>
          </a:xfrm>
        </p:spPr>
      </p:pic>
    </p:spTree>
    <p:extLst>
      <p:ext uri="{BB962C8B-B14F-4D97-AF65-F5344CB8AC3E}">
        <p14:creationId xmlns:p14="http://schemas.microsoft.com/office/powerpoint/2010/main" val="316251846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C6D694-51E3-45BB-8D3B-3FD3C5A0AD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5" name="Content Placeholder 4" descr="A screenshot of a cell phone&#10;&#10;Description automatically generated">
            <a:extLst>
              <a:ext uri="{FF2B5EF4-FFF2-40B4-BE49-F238E27FC236}">
                <a16:creationId xmlns:a16="http://schemas.microsoft.com/office/drawing/2014/main" id="{3DB189B1-4B20-4478-9092-A2D88840D83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01927" y="2404765"/>
            <a:ext cx="6988146" cy="3193057"/>
          </a:xfrm>
        </p:spPr>
      </p:pic>
    </p:spTree>
    <p:extLst>
      <p:ext uri="{BB962C8B-B14F-4D97-AF65-F5344CB8AC3E}">
        <p14:creationId xmlns:p14="http://schemas.microsoft.com/office/powerpoint/2010/main" val="143593050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1BBA29-37D0-4B06-9D84-D6D5FECF0E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5" name="Content Placeholder 4" descr="A picture containing table, large&#10;&#10;Description automatically generated">
            <a:extLst>
              <a:ext uri="{FF2B5EF4-FFF2-40B4-BE49-F238E27FC236}">
                <a16:creationId xmlns:a16="http://schemas.microsoft.com/office/drawing/2014/main" id="{425123DC-155D-4FB7-897F-CED9018A467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1963932"/>
            <a:ext cx="10515600" cy="4074724"/>
          </a:xfrm>
        </p:spPr>
      </p:pic>
    </p:spTree>
    <p:extLst>
      <p:ext uri="{BB962C8B-B14F-4D97-AF65-F5344CB8AC3E}">
        <p14:creationId xmlns:p14="http://schemas.microsoft.com/office/powerpoint/2010/main" val="349409377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4B36C2-1D67-45BB-9325-E694B373E9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5" name="Content Placeholder 4" descr="A picture containing table, large, water, people&#10;&#10;Description automatically generated">
            <a:extLst>
              <a:ext uri="{FF2B5EF4-FFF2-40B4-BE49-F238E27FC236}">
                <a16:creationId xmlns:a16="http://schemas.microsoft.com/office/drawing/2014/main" id="{A50CC3B8-D165-4181-99F1-9FCE604972E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7036" y="1825625"/>
            <a:ext cx="10257928" cy="4351338"/>
          </a:xfrm>
        </p:spPr>
      </p:pic>
    </p:spTree>
    <p:extLst>
      <p:ext uri="{BB962C8B-B14F-4D97-AF65-F5344CB8AC3E}">
        <p14:creationId xmlns:p14="http://schemas.microsoft.com/office/powerpoint/2010/main" val="21095905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6157FF-2B35-4469-86DD-59824D1DD4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5" name="Content Placeholder 4" descr="A picture containing large, water, table, group&#10;&#10;Description automatically generated">
            <a:extLst>
              <a:ext uri="{FF2B5EF4-FFF2-40B4-BE49-F238E27FC236}">
                <a16:creationId xmlns:a16="http://schemas.microsoft.com/office/drawing/2014/main" id="{26ED285D-E30B-4AFF-A356-8150FB771CB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1910188"/>
            <a:ext cx="10515600" cy="4182211"/>
          </a:xfrm>
        </p:spPr>
      </p:pic>
    </p:spTree>
    <p:extLst>
      <p:ext uri="{BB962C8B-B14F-4D97-AF65-F5344CB8AC3E}">
        <p14:creationId xmlns:p14="http://schemas.microsoft.com/office/powerpoint/2010/main" val="219529601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1767ED-3031-44A6-979B-8F6234B073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5" name="Content Placeholder 4" descr="A picture containing table, window, large, many&#10;&#10;Description automatically generated">
            <a:extLst>
              <a:ext uri="{FF2B5EF4-FFF2-40B4-BE49-F238E27FC236}">
                <a16:creationId xmlns:a16="http://schemas.microsoft.com/office/drawing/2014/main" id="{96F9F222-1FF2-42A6-9529-DA74EAB449F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2037812"/>
            <a:ext cx="10515600" cy="3926964"/>
          </a:xfrm>
        </p:spPr>
      </p:pic>
    </p:spTree>
    <p:extLst>
      <p:ext uri="{BB962C8B-B14F-4D97-AF65-F5344CB8AC3E}">
        <p14:creationId xmlns:p14="http://schemas.microsoft.com/office/powerpoint/2010/main" val="114532703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F75922-F22B-4028-8F50-92C55D11CC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5" name="Content Placeholder 4" descr="A picture containing table, large, group, people&#10;&#10;Description automatically generated">
            <a:extLst>
              <a:ext uri="{FF2B5EF4-FFF2-40B4-BE49-F238E27FC236}">
                <a16:creationId xmlns:a16="http://schemas.microsoft.com/office/drawing/2014/main" id="{5CAF4E6F-84D8-48B3-8701-E3A842FB508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1921568"/>
            <a:ext cx="10515600" cy="4159452"/>
          </a:xfrm>
        </p:spPr>
      </p:pic>
    </p:spTree>
    <p:extLst>
      <p:ext uri="{BB962C8B-B14F-4D97-AF65-F5344CB8AC3E}">
        <p14:creationId xmlns:p14="http://schemas.microsoft.com/office/powerpoint/2010/main" val="298566479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B9C90B-0421-47BE-9225-03DDA4C2F8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5" name="Content Placeholder 4" descr="A picture containing table, large, many, group&#10;&#10;Description automatically generated">
            <a:extLst>
              <a:ext uri="{FF2B5EF4-FFF2-40B4-BE49-F238E27FC236}">
                <a16:creationId xmlns:a16="http://schemas.microsoft.com/office/drawing/2014/main" id="{75050C22-D482-437E-962E-464EA72AF23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1903873"/>
            <a:ext cx="10515600" cy="4194841"/>
          </a:xfrm>
        </p:spPr>
      </p:pic>
    </p:spTree>
    <p:extLst>
      <p:ext uri="{BB962C8B-B14F-4D97-AF65-F5344CB8AC3E}">
        <p14:creationId xmlns:p14="http://schemas.microsoft.com/office/powerpoint/2010/main" val="379574907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9F3371-E46D-429B-9DD6-F0C08FC757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5" name="Content Placeholder 4" descr="A picture containing table&#10;&#10;Description automatically generated">
            <a:extLst>
              <a:ext uri="{FF2B5EF4-FFF2-40B4-BE49-F238E27FC236}">
                <a16:creationId xmlns:a16="http://schemas.microsoft.com/office/drawing/2014/main" id="{CCCFC4CF-5565-42C2-A944-C51F08248B1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1863160"/>
            <a:ext cx="10515600" cy="4276267"/>
          </a:xfrm>
        </p:spPr>
      </p:pic>
    </p:spTree>
    <p:extLst>
      <p:ext uri="{BB962C8B-B14F-4D97-AF65-F5344CB8AC3E}">
        <p14:creationId xmlns:p14="http://schemas.microsoft.com/office/powerpoint/2010/main" val="204453692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4D8D9E-903A-4976-8935-8EDF4CA8F3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5" name="Content Placeholder 4" descr="A screenshot of a social media post&#10;&#10;Description automatically generated">
            <a:extLst>
              <a:ext uri="{FF2B5EF4-FFF2-40B4-BE49-F238E27FC236}">
                <a16:creationId xmlns:a16="http://schemas.microsoft.com/office/drawing/2014/main" id="{00C27088-16D8-420E-8352-3E6734463F5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1955627"/>
            <a:ext cx="10515600" cy="4091334"/>
          </a:xfrm>
        </p:spPr>
      </p:pic>
    </p:spTree>
    <p:extLst>
      <p:ext uri="{BB962C8B-B14F-4D97-AF65-F5344CB8AC3E}">
        <p14:creationId xmlns:p14="http://schemas.microsoft.com/office/powerpoint/2010/main" val="369221739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0F8C5E-D77A-4939-A80A-041E9BD329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5" name="Content Placeholder 4" descr="A picture containing table, group, large, people&#10;&#10;Description automatically generated">
            <a:extLst>
              <a:ext uri="{FF2B5EF4-FFF2-40B4-BE49-F238E27FC236}">
                <a16:creationId xmlns:a16="http://schemas.microsoft.com/office/drawing/2014/main" id="{65ABE8DA-278C-45CF-8973-CBC54EE0F2C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1887244"/>
            <a:ext cx="10515600" cy="4228099"/>
          </a:xfrm>
        </p:spPr>
      </p:pic>
    </p:spTree>
    <p:extLst>
      <p:ext uri="{BB962C8B-B14F-4D97-AF65-F5344CB8AC3E}">
        <p14:creationId xmlns:p14="http://schemas.microsoft.com/office/powerpoint/2010/main" val="89175614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960683-6C88-4C88-9F5E-D73A56F374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5" name="Content Placeholder 4" descr="A picture containing table, large, water, group&#10;&#10;Description automatically generated">
            <a:extLst>
              <a:ext uri="{FF2B5EF4-FFF2-40B4-BE49-F238E27FC236}">
                <a16:creationId xmlns:a16="http://schemas.microsoft.com/office/drawing/2014/main" id="{AA26AB6B-66DC-4B46-AF2A-E63DFB3515D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1941942"/>
            <a:ext cx="10515600" cy="4118703"/>
          </a:xfrm>
        </p:spPr>
      </p:pic>
    </p:spTree>
    <p:extLst>
      <p:ext uri="{BB962C8B-B14F-4D97-AF65-F5344CB8AC3E}">
        <p14:creationId xmlns:p14="http://schemas.microsoft.com/office/powerpoint/2010/main" val="310975105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F45154-5C51-4CAE-B19E-2CE9239C85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5" name="Content Placeholder 4" descr="A picture containing table, large, many, people&#10;&#10;Description automatically generated">
            <a:extLst>
              <a:ext uri="{FF2B5EF4-FFF2-40B4-BE49-F238E27FC236}">
                <a16:creationId xmlns:a16="http://schemas.microsoft.com/office/drawing/2014/main" id="{0ED28EBC-358A-49A3-9763-22D1CC31A98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1869059"/>
            <a:ext cx="10515600" cy="4264469"/>
          </a:xfrm>
        </p:spPr>
      </p:pic>
    </p:spTree>
    <p:extLst>
      <p:ext uri="{BB962C8B-B14F-4D97-AF65-F5344CB8AC3E}">
        <p14:creationId xmlns:p14="http://schemas.microsoft.com/office/powerpoint/2010/main" val="117195419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919FFF-B850-485B-924B-79C400969B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ED078AA5-0F16-47FB-A75A-F9175A5B635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092189" y="3970811"/>
            <a:ext cx="7621" cy="60965"/>
          </a:xfrm>
        </p:spPr>
      </p:pic>
      <p:pic>
        <p:nvPicPr>
          <p:cNvPr id="7" name="Picture 6" descr="A picture containing table, large, many, lot&#10;&#10;Description automatically generated">
            <a:extLst>
              <a:ext uri="{FF2B5EF4-FFF2-40B4-BE49-F238E27FC236}">
                <a16:creationId xmlns:a16="http://schemas.microsoft.com/office/drawing/2014/main" id="{B9670A81-394E-40B0-A8FA-7DE73CDCE2A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69363"/>
            <a:ext cx="12192000" cy="47192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384145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4D2FF8-BF7F-49D2-AA21-8B20CCCF3C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5" name="Content Placeholder 4" descr="A screenshot of a cell phone&#10;&#10;Description automatically generated">
            <a:extLst>
              <a:ext uri="{FF2B5EF4-FFF2-40B4-BE49-F238E27FC236}">
                <a16:creationId xmlns:a16="http://schemas.microsoft.com/office/drawing/2014/main" id="{1AFBE725-744B-440C-9954-82065847A7A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79065" y="2336179"/>
            <a:ext cx="7033870" cy="3330229"/>
          </a:xfrm>
        </p:spPr>
      </p:pic>
    </p:spTree>
    <p:extLst>
      <p:ext uri="{BB962C8B-B14F-4D97-AF65-F5344CB8AC3E}">
        <p14:creationId xmlns:p14="http://schemas.microsoft.com/office/powerpoint/2010/main" val="133060304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A93128-D10C-48B2-9B7C-0E7645526C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5" name="Content Placeholder 4" descr="A picture containing table, large, group&#10;&#10;Description automatically generated">
            <a:extLst>
              <a:ext uri="{FF2B5EF4-FFF2-40B4-BE49-F238E27FC236}">
                <a16:creationId xmlns:a16="http://schemas.microsoft.com/office/drawing/2014/main" id="{F42C3F4E-276A-4C35-87DE-38145F3E22F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1886987"/>
            <a:ext cx="10515600" cy="4228613"/>
          </a:xfrm>
        </p:spPr>
      </p:pic>
    </p:spTree>
    <p:extLst>
      <p:ext uri="{BB962C8B-B14F-4D97-AF65-F5344CB8AC3E}">
        <p14:creationId xmlns:p14="http://schemas.microsoft.com/office/powerpoint/2010/main" val="302493540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D41FDC-4BA4-4F7C-B8DD-F77E55C556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5" name="Content Placeholder 4" descr="A picture containing table, large, water&#10;&#10;Description automatically generated">
            <a:extLst>
              <a:ext uri="{FF2B5EF4-FFF2-40B4-BE49-F238E27FC236}">
                <a16:creationId xmlns:a16="http://schemas.microsoft.com/office/drawing/2014/main" id="{37B24FFF-E03B-469A-A166-5A44CF1EF6E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4482" y="1825625"/>
            <a:ext cx="10503035" cy="4351338"/>
          </a:xfrm>
        </p:spPr>
      </p:pic>
    </p:spTree>
    <p:extLst>
      <p:ext uri="{BB962C8B-B14F-4D97-AF65-F5344CB8AC3E}">
        <p14:creationId xmlns:p14="http://schemas.microsoft.com/office/powerpoint/2010/main" val="255888648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</TotalTime>
  <Words>0</Words>
  <Application>Microsoft Office PowerPoint</Application>
  <PresentationFormat>Widescreen</PresentationFormat>
  <Paragraphs>0</Paragraphs>
  <Slides>21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5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Dominique Brown</dc:creator>
  <cp:lastModifiedBy> </cp:lastModifiedBy>
  <cp:revision>2</cp:revision>
  <dcterms:created xsi:type="dcterms:W3CDTF">2020-06-02T11:09:57Z</dcterms:created>
  <dcterms:modified xsi:type="dcterms:W3CDTF">2020-06-02T11:22:35Z</dcterms:modified>
</cp:coreProperties>
</file>