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93" r:id="rId2"/>
    <p:sldId id="25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79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92" d="100"/>
          <a:sy n="92" d="100"/>
        </p:scale>
        <p:origin x="-1200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4EA3D-0412-4E56-89C8-A50457834F7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0C73C-280B-4D3B-B948-2CEF96650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29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639B7-07A0-4A3C-AD64-8E5702DBF1B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0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639B7-07A0-4A3C-AD64-8E5702DBF1B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0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9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3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2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4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5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3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5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4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6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lGdiMXiiU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kK_HGNOo9A" TargetMode="External"/><Relationship Id="rId2" Type="http://schemas.openxmlformats.org/officeDocument/2006/relationships/hyperlink" Target="https://www.youtube.com/watch?v=mbv-LcdLY-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3OpppJvbS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youtube.com/watch?v=EFlGdiMXii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virtualmusicalinstruments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dqjcMmjeaA" TargetMode="External"/><Relationship Id="rId2" Type="http://schemas.openxmlformats.org/officeDocument/2006/relationships/hyperlink" Target="https://www.youtube.com/watch?v=dfe8tCcHnK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RI6BghJ1PU" TargetMode="External"/><Relationship Id="rId5" Type="http://schemas.openxmlformats.org/officeDocument/2006/relationships/hyperlink" Target="https://www.youtube.com/watch?v=9jK-NcRmVcw" TargetMode="External"/><Relationship Id="rId4" Type="http://schemas.openxmlformats.org/officeDocument/2006/relationships/hyperlink" Target="https://www.youtube.com/watch?v=r_QZe8Z66x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EFlGdiMXii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hyperlink" Target="https://www.youtube.com/watch?v=6c5cb0u0rP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bv-LcdLY-Y" TargetMode="External"/><Relationship Id="rId7" Type="http://schemas.microsoft.com/office/2007/relationships/hdphoto" Target="../media/hdphoto1.wdp"/><Relationship Id="rId2" Type="http://schemas.openxmlformats.org/officeDocument/2006/relationships/hyperlink" Target="https://www.youtube.com/watch?v=Zl_VdN6rfr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kK_HGNOo9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hyperlink" Target="https://www.youtube.com/watch?v=3kK_HGNOo9A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8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dirty="0" smtClean="0">
                <a:solidFill>
                  <a:schemeClr val="bg1"/>
                </a:solidFill>
              </a:rPr>
              <a:t>Keep Calm and </a:t>
            </a:r>
            <a:br>
              <a:rPr lang="en-GB" sz="6600" dirty="0" smtClean="0">
                <a:solidFill>
                  <a:schemeClr val="bg1"/>
                </a:solidFill>
              </a:rPr>
            </a:br>
            <a:r>
              <a:rPr lang="en-GB" sz="6600" dirty="0" smtClean="0">
                <a:solidFill>
                  <a:schemeClr val="bg1"/>
                </a:solidFill>
              </a:rPr>
              <a:t>Make Music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</a:rPr>
              <a:t>Weekly Wonder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Journey to the Moon KS1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" name="Picture 2" descr="E:\HMS\Images\Logos\HMS logo White and Colour no fi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41" y="116633"/>
            <a:ext cx="1426343" cy="23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HMS\Images\Logos\HCC Logo White and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6"/>
            <a:ext cx="2592658" cy="6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8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MS\AppData\Local\Microsoft\Windows\Temporary Internet Files\Content.IE5\RUOXY39A\rocke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"/>
            <a:ext cx="121803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Take off!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Turn your switches on 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dirty="0">
                <a:solidFill>
                  <a:schemeClr val="bg1"/>
                </a:solidFill>
              </a:rPr>
              <a:t>make your switching on sounds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Turn </a:t>
            </a:r>
            <a:r>
              <a:rPr lang="en-GB" dirty="0">
                <a:solidFill>
                  <a:schemeClr val="bg1"/>
                </a:solidFill>
              </a:rPr>
              <a:t>your engine on (make your engine </a:t>
            </a:r>
            <a:r>
              <a:rPr lang="en-GB" dirty="0" smtClean="0">
                <a:solidFill>
                  <a:schemeClr val="bg1"/>
                </a:solidFill>
              </a:rPr>
              <a:t>sound)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Count down to take off: </a:t>
            </a:r>
            <a:r>
              <a:rPr lang="en-GB" b="1" dirty="0" smtClean="0">
                <a:solidFill>
                  <a:schemeClr val="bg1"/>
                </a:solidFill>
              </a:rPr>
              <a:t>10   9   8   7   6   5   4   3   2   1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Blast off</a:t>
            </a:r>
            <a:r>
              <a:rPr lang="en-GB" dirty="0" smtClean="0">
                <a:solidFill>
                  <a:schemeClr val="bg1"/>
                </a:solidFill>
              </a:rPr>
              <a:t>! (make your taking off sound)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Then listen to </a:t>
            </a:r>
            <a:r>
              <a:rPr lang="en-GB" dirty="0" smtClean="0">
                <a:solidFill>
                  <a:schemeClr val="bg1"/>
                </a:solidFill>
                <a:hlinkClick r:id="rId3"/>
              </a:rPr>
              <a:t>Telstar </a:t>
            </a:r>
            <a:r>
              <a:rPr lang="en-GB" dirty="0" smtClean="0">
                <a:solidFill>
                  <a:schemeClr val="bg1"/>
                </a:solidFill>
              </a:rPr>
              <a:t>by the Tornados as you fly up to the moon 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00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Enjoy your visit to the moon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Go exploring in your moon boots – moon walk to </a:t>
            </a:r>
            <a:r>
              <a:rPr lang="en-GB" dirty="0">
                <a:solidFill>
                  <a:schemeClr val="bg1"/>
                </a:solidFill>
                <a:hlinkClick r:id="rId2"/>
              </a:rPr>
              <a:t>Walking on the </a:t>
            </a:r>
            <a:r>
              <a:rPr lang="en-GB" dirty="0" smtClean="0">
                <a:solidFill>
                  <a:schemeClr val="bg1"/>
                </a:solidFill>
                <a:hlinkClick r:id="rId2"/>
              </a:rPr>
              <a:t>Moon</a:t>
            </a:r>
            <a:r>
              <a:rPr lang="en-GB" dirty="0" smtClean="0">
                <a:solidFill>
                  <a:schemeClr val="bg1"/>
                </a:solidFill>
              </a:rPr>
              <a:t> again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Play your own moon music along to </a:t>
            </a:r>
            <a:r>
              <a:rPr lang="en-GB" dirty="0" smtClean="0">
                <a:solidFill>
                  <a:schemeClr val="bg1"/>
                </a:solidFill>
                <a:hlinkClick r:id="rId3"/>
              </a:rPr>
              <a:t>Alpha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Eat your picnic whilst listening to some </a:t>
            </a:r>
            <a:r>
              <a:rPr lang="en-GB" dirty="0" smtClean="0">
                <a:solidFill>
                  <a:schemeClr val="bg1"/>
                </a:solidFill>
                <a:hlinkClick r:id="rId4"/>
              </a:rPr>
              <a:t>space music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Climb back into your rocket and blast off for home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5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isten to </a:t>
            </a:r>
            <a:r>
              <a:rPr lang="en-GB" dirty="0" smtClean="0">
                <a:solidFill>
                  <a:schemeClr val="bg1"/>
                </a:solidFill>
                <a:hlinkClick r:id="rId2"/>
              </a:rPr>
              <a:t>Telstar </a:t>
            </a:r>
            <a:r>
              <a:rPr lang="en-GB" dirty="0" smtClean="0">
                <a:solidFill>
                  <a:schemeClr val="bg1"/>
                </a:solidFill>
              </a:rPr>
              <a:t>by the Tornados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as you fly back home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Land with a bump then turn off your engine and climb out of your rocket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Hope you had fun!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Fly home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HMS\AppData\Local\Microsoft\Windows\Temporary Internet Files\Content.IE5\RUOXY39A\rocke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71952" y="304800"/>
            <a:ext cx="1903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7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44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Still got time?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Use some free online resources to explore choosing and playing space sounds</a:t>
            </a:r>
          </a:p>
          <a:p>
            <a:pPr marL="0" indent="0">
              <a:buNone/>
            </a:pPr>
            <a:r>
              <a:rPr lang="en-GB" sz="2000" dirty="0" smtClean="0"/>
              <a:t>Here is a link to a site with virtual musical instruments:</a:t>
            </a: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https://www.virtualmusicalinstruments.com</a:t>
            </a:r>
            <a:r>
              <a:rPr lang="en-GB" sz="2000" dirty="0" smtClean="0">
                <a:hlinkClick r:id="rId2"/>
              </a:rPr>
              <a:t>/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The virtual pan pipes have a particularly “spacey” sound.  Use the number keys on your computer keyboard to play more than one sound at the same time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/>
              <a:t>If you have an iPhone or iPad you could use </a:t>
            </a:r>
            <a:r>
              <a:rPr lang="en-GB" sz="2000" dirty="0" smtClean="0"/>
              <a:t>this </a:t>
            </a:r>
            <a:r>
              <a:rPr lang="en-GB" sz="2000" dirty="0"/>
              <a:t>free </a:t>
            </a:r>
            <a:r>
              <a:rPr lang="en-GB" sz="2000" dirty="0" smtClean="0"/>
              <a:t>app:</a:t>
            </a:r>
            <a:endParaRPr lang="en-GB" sz="20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2000" dirty="0"/>
              <a:t>Marimba, Xylophone, Vibraphone</a:t>
            </a:r>
            <a:br>
              <a:rPr lang="en-GB" sz="2000" dirty="0"/>
            </a:br>
            <a:r>
              <a:rPr lang="en-GB" sz="2000" dirty="0"/>
              <a:t>The vibraphone setting sounds really </a:t>
            </a:r>
            <a:r>
              <a:rPr lang="en-GB" sz="2000" dirty="0" smtClean="0"/>
              <a:t>“spacey”</a:t>
            </a:r>
            <a:endParaRPr lang="en-GB" sz="2000" dirty="0"/>
          </a:p>
        </p:txBody>
      </p:sp>
      <p:pic>
        <p:nvPicPr>
          <p:cNvPr id="4" name="Picture 2" descr="C:\Users\HMS\AppData\Local\Microsoft\Windows\Temporary Internet Files\Content.IE5\MTD1C54Y\lua-crescente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5" r="29053" b="5625"/>
          <a:stretch/>
        </p:blipFill>
        <p:spPr bwMode="auto">
          <a:xfrm>
            <a:off x="6705600" y="4724400"/>
            <a:ext cx="2101226" cy="184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932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44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Still </a:t>
            </a:r>
            <a:r>
              <a:rPr lang="en-GB" dirty="0" smtClean="0"/>
              <a:t>got even more time?</a:t>
            </a:r>
            <a:br>
              <a:rPr lang="en-GB" dirty="0" smtClean="0"/>
            </a:br>
            <a:r>
              <a:rPr lang="en-GB" sz="3100" dirty="0"/>
              <a:t>Listen to some other music inspired by </a:t>
            </a:r>
            <a:r>
              <a:rPr lang="en-GB" sz="3100" dirty="0" smtClean="0"/>
              <a:t>outer </a:t>
            </a:r>
            <a:r>
              <a:rPr lang="en-GB" sz="3100" dirty="0" smtClean="0"/>
              <a:t>space </a:t>
            </a:r>
            <a:br>
              <a:rPr lang="en-GB" sz="3100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000" dirty="0">
                <a:hlinkClick r:id="rId2"/>
              </a:rPr>
              <a:t>Also </a:t>
            </a:r>
            <a:r>
              <a:rPr lang="en-GB" sz="3000" dirty="0" err="1">
                <a:hlinkClick r:id="rId2"/>
              </a:rPr>
              <a:t>Spracht</a:t>
            </a:r>
            <a:r>
              <a:rPr lang="en-GB" sz="3000" dirty="0">
                <a:hlinkClick r:id="rId2"/>
              </a:rPr>
              <a:t> Zarathustra </a:t>
            </a:r>
            <a:r>
              <a:rPr lang="en-GB" sz="3000" dirty="0"/>
              <a:t>by Richard </a:t>
            </a:r>
            <a:r>
              <a:rPr lang="en-GB" sz="3000" dirty="0" smtClean="0"/>
              <a:t>Strauss</a:t>
            </a:r>
            <a:br>
              <a:rPr lang="en-GB" sz="3000" dirty="0" smtClean="0"/>
            </a:br>
            <a:r>
              <a:rPr lang="en-GB" sz="3000" dirty="0" smtClean="0"/>
              <a:t>This was the music </a:t>
            </a:r>
            <a:r>
              <a:rPr lang="en-GB" sz="3000" dirty="0"/>
              <a:t>used by </a:t>
            </a:r>
            <a:r>
              <a:rPr lang="en-GB" sz="3000" dirty="0" smtClean="0"/>
              <a:t>NASA</a:t>
            </a:r>
            <a:br>
              <a:rPr lang="en-GB" sz="3000" dirty="0" smtClean="0"/>
            </a:b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>
                <a:hlinkClick r:id="rId3"/>
              </a:rPr>
              <a:t>Fanfare for the Common Man </a:t>
            </a:r>
            <a:r>
              <a:rPr lang="en-GB" sz="3000" dirty="0"/>
              <a:t>by </a:t>
            </a:r>
            <a:r>
              <a:rPr lang="en-GB" sz="3000" dirty="0" smtClean="0"/>
              <a:t>Copland</a:t>
            </a:r>
            <a:br>
              <a:rPr lang="en-GB" sz="3000" dirty="0" smtClean="0"/>
            </a:br>
            <a:endParaRPr lang="en-GB" sz="3000" dirty="0"/>
          </a:p>
          <a:p>
            <a:pPr marL="0" indent="0">
              <a:buNone/>
            </a:pPr>
            <a:r>
              <a:rPr lang="en-GB" sz="3000" dirty="0">
                <a:hlinkClick r:id="rId4"/>
              </a:rPr>
              <a:t>Rocket Man </a:t>
            </a:r>
            <a:r>
              <a:rPr lang="en-GB" sz="3000" dirty="0"/>
              <a:t>by Elton </a:t>
            </a:r>
            <a:r>
              <a:rPr lang="en-GB" sz="3000" dirty="0" smtClean="0"/>
              <a:t>John</a:t>
            </a:r>
            <a:br>
              <a:rPr lang="en-GB" sz="3000" dirty="0" smtClean="0"/>
            </a:br>
            <a:endParaRPr lang="en-GB" sz="3000" dirty="0"/>
          </a:p>
          <a:p>
            <a:pPr marL="0" indent="0">
              <a:buNone/>
            </a:pPr>
            <a:r>
              <a:rPr lang="en-GB" sz="3000" dirty="0">
                <a:hlinkClick r:id="rId5"/>
              </a:rPr>
              <a:t>Final Countdown </a:t>
            </a:r>
            <a:r>
              <a:rPr lang="en-GB" sz="3000" dirty="0"/>
              <a:t>by Europe</a:t>
            </a:r>
            <a:br>
              <a:rPr lang="en-GB" sz="3000" dirty="0"/>
            </a:b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>
                <a:hlinkClick r:id="rId6"/>
              </a:rPr>
              <a:t>Buzz Aldrin Rocket Experience </a:t>
            </a:r>
            <a:r>
              <a:rPr lang="en-GB" sz="3000" dirty="0"/>
              <a:t>– </a:t>
            </a:r>
            <a:r>
              <a:rPr lang="en-GB" sz="3000" dirty="0" smtClean="0"/>
              <a:t>rapped by </a:t>
            </a:r>
            <a:r>
              <a:rPr lang="en-GB" sz="3000" dirty="0" smtClean="0"/>
              <a:t>Buzz  </a:t>
            </a:r>
            <a:r>
              <a:rPr lang="en-GB" sz="3000" dirty="0" smtClean="0"/>
              <a:t>Aldrin</a:t>
            </a: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987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34115" y="304800"/>
            <a:ext cx="8229600" cy="12192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Journey to the Moon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32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smtClean="0"/>
              <a:t>Listen to</a:t>
            </a:r>
            <a:br>
              <a:rPr lang="en-GB" altLang="en-US" dirty="0" smtClean="0"/>
            </a:br>
            <a:r>
              <a:rPr lang="en-GB" dirty="0" smtClean="0">
                <a:hlinkClick r:id="rId2"/>
              </a:rPr>
              <a:t>Telstar</a:t>
            </a:r>
            <a:endParaRPr lang="en-GB" dirty="0" smtClean="0"/>
          </a:p>
          <a:p>
            <a:pPr marL="0" indent="0">
              <a:buNone/>
            </a:pPr>
            <a:r>
              <a:rPr lang="en-GB" altLang="en-US" dirty="0"/>
              <a:t>a</a:t>
            </a:r>
            <a:r>
              <a:rPr lang="en-GB" altLang="en-US" dirty="0" smtClean="0"/>
              <a:t>nd imagine</a:t>
            </a:r>
          </a:p>
          <a:p>
            <a:pPr marL="0" indent="0">
              <a:buNone/>
            </a:pPr>
            <a:r>
              <a:rPr lang="en-GB" altLang="en-US" dirty="0"/>
              <a:t>y</a:t>
            </a:r>
            <a:r>
              <a:rPr lang="en-GB" altLang="en-US" dirty="0" smtClean="0"/>
              <a:t>ou are in a</a:t>
            </a:r>
          </a:p>
          <a:p>
            <a:pPr marL="0" indent="0">
              <a:buNone/>
            </a:pPr>
            <a:r>
              <a:rPr lang="en-GB" altLang="en-US" dirty="0"/>
              <a:t>r</a:t>
            </a:r>
            <a:r>
              <a:rPr lang="en-GB" altLang="en-US" dirty="0" smtClean="0"/>
              <a:t>ocket on your</a:t>
            </a:r>
          </a:p>
          <a:p>
            <a:pPr marL="0" indent="0">
              <a:buNone/>
            </a:pPr>
            <a:r>
              <a:rPr lang="en-GB" altLang="en-US" dirty="0"/>
              <a:t>w</a:t>
            </a:r>
            <a:r>
              <a:rPr lang="en-GB" altLang="en-US" dirty="0" smtClean="0"/>
              <a:t>ay up to the</a:t>
            </a:r>
          </a:p>
          <a:p>
            <a:pPr marL="0" indent="0">
              <a:buNone/>
            </a:pPr>
            <a:r>
              <a:rPr lang="en-GB" altLang="en-US" dirty="0" smtClean="0"/>
              <a:t>moon </a:t>
            </a:r>
            <a:br>
              <a:rPr lang="en-GB" altLang="en-US" dirty="0" smtClean="0"/>
            </a:br>
            <a:endParaRPr lang="en-GB" altLang="en-US" dirty="0" smtClean="0"/>
          </a:p>
        </p:txBody>
      </p:sp>
      <p:pic>
        <p:nvPicPr>
          <p:cNvPr id="2053" name="Picture 2" descr="C:\Users\HMS\AppData\Local\Microsoft\Windows\Temporary Internet Files\Content.IE5\MTD1C54Y\lua-crescent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5768634" cy="359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HMS\AppData\Local\Microsoft\Windows\Temporary Internet Files\Content.IE5\RUOXY39A\rocke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62437"/>
            <a:ext cx="827881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91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b="1" dirty="0" smtClean="0"/>
              <a:t>Whatever Next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40" y="131322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      Click to listen to</a:t>
            </a:r>
            <a:br>
              <a:rPr lang="en-GB" dirty="0" smtClean="0"/>
            </a:br>
            <a:r>
              <a:rPr lang="en-GB" dirty="0" smtClean="0"/>
              <a:t>     </a:t>
            </a:r>
            <a:r>
              <a:rPr lang="en-GB" i="1" dirty="0" smtClean="0">
                <a:hlinkClick r:id="rId2"/>
              </a:rPr>
              <a:t>Whatever Next 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>       </a:t>
            </a:r>
            <a:endParaRPr lang="en-GB" i="1" dirty="0"/>
          </a:p>
        </p:txBody>
      </p:sp>
      <p:pic>
        <p:nvPicPr>
          <p:cNvPr id="1026" name="Picture 2" descr="D:\OneDrive - Hampshire County Council\Documents\HMS\clipart\Whatever Nex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09" y="3002655"/>
            <a:ext cx="2557462" cy="31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3" t="23007" r="29589" b="35664"/>
          <a:stretch/>
        </p:blipFill>
        <p:spPr bwMode="auto">
          <a:xfrm>
            <a:off x="436573" y="2699904"/>
            <a:ext cx="2766795" cy="1752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7" t="19625" r="36968" b="48557"/>
          <a:stretch/>
        </p:blipFill>
        <p:spPr bwMode="auto">
          <a:xfrm>
            <a:off x="533400" y="4627417"/>
            <a:ext cx="2669968" cy="184265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3" t="18846" r="34669" b="36669"/>
          <a:stretch/>
        </p:blipFill>
        <p:spPr bwMode="auto">
          <a:xfrm>
            <a:off x="6248400" y="2675659"/>
            <a:ext cx="2705100" cy="176299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1" t="18860" r="28130" b="32336"/>
          <a:stretch/>
        </p:blipFill>
        <p:spPr bwMode="auto">
          <a:xfrm>
            <a:off x="6249698" y="4599479"/>
            <a:ext cx="2714193" cy="187059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436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OneDrive - Hampshire County Council\Documents\HMS\clipart\cr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98" y="5433048"/>
            <a:ext cx="2030703" cy="152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OneDrive - Hampshire County Council\Documents\HMS\clipart\Home made instruments\sauce p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22614" flipH="1">
            <a:off x="5484264" y="3633216"/>
            <a:ext cx="1976235" cy="11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4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/>
              <a:t>Go on your own moon journey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81" y="1250845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First find your space equipment, </a:t>
            </a:r>
            <a:br>
              <a:rPr lang="en-GB" dirty="0" smtClean="0"/>
            </a:br>
            <a:r>
              <a:rPr lang="en-GB" sz="1800" dirty="0" smtClean="0"/>
              <a:t>(don’t forget to ask a grown up before you take anything)</a:t>
            </a:r>
          </a:p>
          <a:p>
            <a:pPr marL="0" indent="0">
              <a:buNone/>
            </a:pPr>
            <a:r>
              <a:rPr lang="en-GB" dirty="0" smtClean="0"/>
              <a:t>You will need: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</a:t>
            </a:r>
            <a:r>
              <a:rPr lang="en-GB" b="1" dirty="0" smtClean="0"/>
              <a:t>a rocket</a:t>
            </a:r>
            <a:r>
              <a:rPr lang="en-GB" dirty="0" smtClean="0"/>
              <a:t>				   </a:t>
            </a:r>
            <a:r>
              <a:rPr lang="en-GB" b="1" dirty="0" smtClean="0"/>
              <a:t>a helmet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     space boots</a:t>
            </a:r>
            <a:r>
              <a:rPr lang="en-GB" dirty="0" smtClean="0"/>
              <a:t>				     </a:t>
            </a:r>
            <a:r>
              <a:rPr lang="en-GB" b="1" dirty="0" smtClean="0"/>
              <a:t>a picnic	</a:t>
            </a:r>
            <a:r>
              <a:rPr lang="en-GB" dirty="0" smtClean="0"/>
              <a:t>	    </a:t>
            </a:r>
            <a:endParaRPr lang="en-GB" dirty="0"/>
          </a:p>
        </p:txBody>
      </p:sp>
      <p:pic>
        <p:nvPicPr>
          <p:cNvPr id="2050" name="Picture 2" descr="D:\OneDrive - Hampshire County Council\Documents\HMS\clipart\bo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45" y="3682053"/>
            <a:ext cx="1338852" cy="107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OneDrive - Hampshire County Council\Documents\HMS\clipart\box 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 b="21455"/>
          <a:stretch/>
        </p:blipFill>
        <p:spPr bwMode="auto">
          <a:xfrm>
            <a:off x="1293825" y="3901204"/>
            <a:ext cx="1467716" cy="86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OneDrive - Hampshire County Council\Documents\HMS\clipart\boot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02852"/>
            <a:ext cx="1327752" cy="14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OneDrive - Hampshire County Council\Documents\HMS\clipart\sock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38353"/>
            <a:ext cx="1490735" cy="116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OneDrive - Hampshire County Council\Documents\HMS\clipart\Whatever Next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2" t="27439" r="25242" b="27980"/>
          <a:stretch/>
        </p:blipFill>
        <p:spPr bwMode="auto">
          <a:xfrm>
            <a:off x="7328098" y="202518"/>
            <a:ext cx="1691211" cy="193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OneDrive - Hampshire County Council\Documents\HMS\clipart\laundry baske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53" y="3682053"/>
            <a:ext cx="116205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OneDrive - Hampshire County Council\Documents\HMS\clipart\Home made instruments\collander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6"/>
          <a:stretch/>
        </p:blipFill>
        <p:spPr bwMode="auto">
          <a:xfrm rot="12934338">
            <a:off x="6737935" y="3972007"/>
            <a:ext cx="1455497" cy="82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OneDrive - Hampshire County Council\Documents\HMS\clipart\ha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654" y="3625927"/>
            <a:ext cx="992655" cy="99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OneDrive - Hampshire County Council\Documents\HMS\clipart\picnic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48" y="5603031"/>
            <a:ext cx="28575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648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Make a rocket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>out of a box/ laundry basket/ something else …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032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Sit in your rocket</a:t>
            </a:r>
            <a:br>
              <a:rPr lang="en-GB" sz="2400" dirty="0" smtClean="0"/>
            </a:br>
            <a:r>
              <a:rPr lang="en-GB" sz="2400" dirty="0" smtClean="0"/>
              <a:t>Is it comfy or does it need a seat? </a:t>
            </a:r>
          </a:p>
          <a:p>
            <a:pPr marL="0" indent="0">
              <a:buNone/>
            </a:pPr>
            <a:r>
              <a:rPr lang="en-GB" sz="2400" dirty="0" smtClean="0"/>
              <a:t>Perhaps some books or a cushion to sit on?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How will you steer your rocket?</a:t>
            </a:r>
            <a:br>
              <a:rPr lang="en-GB" sz="2400" dirty="0" smtClean="0"/>
            </a:br>
            <a:r>
              <a:rPr lang="en-GB" sz="2400" dirty="0" smtClean="0"/>
              <a:t>Do you need a steering wheel and </a:t>
            </a:r>
            <a:br>
              <a:rPr lang="en-GB" sz="2400" dirty="0" smtClean="0"/>
            </a:br>
            <a:r>
              <a:rPr lang="en-GB" sz="2400" dirty="0" smtClean="0"/>
              <a:t>some control buttons? </a:t>
            </a:r>
            <a:br>
              <a:rPr lang="en-GB" sz="2400" dirty="0" smtClean="0"/>
            </a:br>
            <a:r>
              <a:rPr lang="en-GB" sz="2400" dirty="0" smtClean="0"/>
              <a:t>Can you draw or make these?</a:t>
            </a:r>
          </a:p>
          <a:p>
            <a:pPr marL="0" indent="0"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Choose some sounds for your rocket.  </a:t>
            </a:r>
            <a:r>
              <a:rPr lang="en-GB" sz="2400" dirty="0"/>
              <a:t>M</a:t>
            </a:r>
            <a:r>
              <a:rPr lang="en-GB" sz="2400" dirty="0" smtClean="0"/>
              <a:t>ake some vocal sounds for </a:t>
            </a:r>
            <a:r>
              <a:rPr lang="en-GB" sz="2400" dirty="0"/>
              <a:t>pressing the </a:t>
            </a:r>
            <a:r>
              <a:rPr lang="en-GB" sz="2400" dirty="0" smtClean="0"/>
              <a:t>control, turning </a:t>
            </a:r>
            <a:r>
              <a:rPr lang="en-GB" sz="2400" dirty="0" smtClean="0"/>
              <a:t>the engine on, taking off </a:t>
            </a:r>
            <a:r>
              <a:rPr lang="en-GB" sz="2400" dirty="0" err="1" smtClean="0"/>
              <a:t>etc</a:t>
            </a:r>
            <a:r>
              <a:rPr lang="en-GB" sz="2400" dirty="0" smtClean="0"/>
              <a:t>… </a:t>
            </a:r>
          </a:p>
        </p:txBody>
      </p:sp>
      <p:pic>
        <p:nvPicPr>
          <p:cNvPr id="3074" name="Picture 2" descr="D:\OneDrive - Hampshire County Council\Documents\HMS\clipart\sit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95" y="1600200"/>
            <a:ext cx="871538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2009" y="5934670"/>
            <a:ext cx="274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Brrrr</a:t>
            </a:r>
            <a:endParaRPr lang="en-GB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5546" y="5934670"/>
            <a:ext cx="2464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whoosh</a:t>
            </a:r>
            <a:endParaRPr lang="en-GB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5948525"/>
            <a:ext cx="3526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Ping pong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2" descr="D:\OneDrive - Hampshire County Council\Documents\HMS\clipart\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95650"/>
            <a:ext cx="2036928" cy="163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400800" y="3969328"/>
            <a:ext cx="152400" cy="1714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629400" y="3881005"/>
            <a:ext cx="152400" cy="171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477000" y="3505200"/>
            <a:ext cx="304800" cy="2978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898728" y="347402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638800" y="35052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26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Try out your moon boots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Put your moon boots 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Click here </a:t>
            </a:r>
            <a:r>
              <a:rPr lang="en-GB" dirty="0" smtClean="0"/>
              <a:t>to watch how astronauts move on the moon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Walking on the Moon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This song is all about walking on the </a:t>
            </a:r>
            <a:r>
              <a:rPr lang="en-GB" dirty="0" smtClean="0"/>
              <a:t>moon</a:t>
            </a:r>
          </a:p>
          <a:p>
            <a:pPr marL="0" indent="0">
              <a:buNone/>
            </a:pPr>
            <a:r>
              <a:rPr lang="en-GB" dirty="0" smtClean="0"/>
              <a:t>Have </a:t>
            </a:r>
            <a:r>
              <a:rPr lang="en-GB" dirty="0" smtClean="0"/>
              <a:t>fun walking like an astronaut in your moon boots to this fun song</a:t>
            </a:r>
            <a:endParaRPr lang="en-GB" dirty="0"/>
          </a:p>
        </p:txBody>
      </p:sp>
      <p:pic>
        <p:nvPicPr>
          <p:cNvPr id="4" name="Picture 6" descr="D:\OneDrive - Hampshire County Council\Documents\HMS\clipart\boo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1141582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OneDrive - Hampshire County Council\Documents\HMS\clipart\sock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55098"/>
            <a:ext cx="1252011" cy="97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My Documents\Documents\HMS\clipart\astronaut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177" y="3962400"/>
            <a:ext cx="71004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My Documents\Documents\HMS\clipart\astronaut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59" y="3415145"/>
            <a:ext cx="71004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:\My Documents\Documents\HMS\clipart\astronaut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94" y="4038600"/>
            <a:ext cx="710045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093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will the moon be like?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Listen to </a:t>
            </a:r>
            <a:r>
              <a:rPr lang="en-GB" dirty="0" smtClean="0">
                <a:hlinkClick r:id="rId3"/>
              </a:rPr>
              <a:t>Alpha</a:t>
            </a:r>
            <a:r>
              <a:rPr lang="en-GB" dirty="0" smtClean="0"/>
              <a:t> by Vangelis</a:t>
            </a:r>
            <a:br>
              <a:rPr lang="en-GB" dirty="0" smtClean="0"/>
            </a:br>
            <a:r>
              <a:rPr lang="en-GB" dirty="0" smtClean="0"/>
              <a:t>Choose some words to describe the moon</a:t>
            </a:r>
          </a:p>
          <a:p>
            <a:pPr marL="0" indent="0" algn="ctr">
              <a:buNone/>
            </a:pPr>
            <a:endParaRPr lang="en-GB" sz="2800" dirty="0" smtClean="0"/>
          </a:p>
          <a:p>
            <a:pPr marL="0" indent="0" algn="ctr">
              <a:buNone/>
            </a:pPr>
            <a:r>
              <a:rPr lang="en-GB" sz="2800" dirty="0" smtClean="0"/>
              <a:t> </a:t>
            </a:r>
          </a:p>
          <a:p>
            <a:pPr marL="0" indent="0" algn="ctr">
              <a:buNone/>
            </a:pP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4" name="Picture 3" descr="D:\My Documents\Documents\HMS\clipart\astronaut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77" y="685800"/>
            <a:ext cx="109156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D:\OneDrive - Hampshire County Council\Documents\HMS\clipart\moon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0"/>
            <a:ext cx="4191000" cy="271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9454320">
            <a:off x="446808" y="3169145"/>
            <a:ext cx="1944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lonely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 rot="1614937">
            <a:off x="7087586" y="3549987"/>
            <a:ext cx="1765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dusty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 rot="2061407">
            <a:off x="680846" y="4909839"/>
            <a:ext cx="1476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dark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 rot="19868262">
            <a:off x="6810207" y="5083853"/>
            <a:ext cx="2236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spooky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8810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Play some moon music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Find or make some sounds to match your describing words then use them </a:t>
            </a:r>
          </a:p>
          <a:p>
            <a:pPr marL="0" indent="0">
              <a:buNone/>
            </a:pPr>
            <a:r>
              <a:rPr lang="en-GB" dirty="0" smtClean="0"/>
              <a:t>to play along to </a:t>
            </a:r>
            <a:r>
              <a:rPr lang="en-GB" dirty="0" smtClean="0">
                <a:hlinkClick r:id="rId3"/>
              </a:rPr>
              <a:t>Alpha</a:t>
            </a:r>
            <a:endParaRPr lang="en-GB" dirty="0" smtClean="0"/>
          </a:p>
          <a:p>
            <a:pPr marL="0" indent="0" algn="ctr">
              <a:buNone/>
            </a:pPr>
            <a:endParaRPr lang="en-GB" sz="2800" dirty="0" smtClean="0"/>
          </a:p>
          <a:p>
            <a:pPr marL="0" indent="0" algn="ctr">
              <a:buNone/>
            </a:pPr>
            <a:r>
              <a:rPr lang="en-GB" sz="2800" dirty="0" smtClean="0"/>
              <a:t> </a:t>
            </a:r>
          </a:p>
          <a:p>
            <a:pPr marL="0" indent="0" algn="ctr">
              <a:buNone/>
            </a:pP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4099" name="Picture 3" descr="D:\OneDrive - Hampshire County Council\Documents\HMS\clipart\moo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65" y="245917"/>
            <a:ext cx="2057400" cy="13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:\OneDrive - Hampshire County Council\Documents\HMS\clipart\Home made instruments\home made shak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1905000" cy="126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6" t="29000" r="41655" b="16746"/>
          <a:stretch/>
        </p:blipFill>
        <p:spPr bwMode="auto">
          <a:xfrm>
            <a:off x="6740003" y="4844498"/>
            <a:ext cx="2078349" cy="162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908">
            <a:off x="4197721" y="396932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92243"/>
            <a:ext cx="1280318" cy="126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79" y="2914857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OneDrive - Hampshire County Council\Documents\HMS\clipart\Home made instruments\homemade dru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61866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26087" r="41522" b="11267"/>
          <a:stretch/>
        </p:blipFill>
        <p:spPr bwMode="auto">
          <a:xfrm>
            <a:off x="5410200" y="3005777"/>
            <a:ext cx="1480301" cy="115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OneDrive - Hampshire County Council\Documents\HMS\clipart\Home made instruments\pringles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t="-387" r="18782" b="1"/>
          <a:stretch/>
        </p:blipFill>
        <p:spPr bwMode="auto">
          <a:xfrm rot="2398436">
            <a:off x="3109591" y="3382516"/>
            <a:ext cx="915309" cy="154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D:\OneDrive - Hampshire County Council\Documents\HMS\clipart\Home made instruments\tong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253">
            <a:off x="4486946" y="5157861"/>
            <a:ext cx="1956977" cy="130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26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Let’s go to the moon!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Pack your rocket </a:t>
            </a:r>
          </a:p>
          <a:p>
            <a:pPr marL="0" indent="0">
              <a:buNone/>
            </a:pPr>
            <a:r>
              <a:rPr lang="en-GB" sz="2000" dirty="0" smtClean="0"/>
              <a:t>(don’t forget your space music sounds</a:t>
            </a:r>
            <a:br>
              <a:rPr lang="en-GB" sz="2000" dirty="0" smtClean="0"/>
            </a:br>
            <a:r>
              <a:rPr lang="en-GB" sz="2000" dirty="0" smtClean="0"/>
              <a:t> and your picnic)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Put on your moon boots </a:t>
            </a:r>
            <a:br>
              <a:rPr lang="en-GB" dirty="0" smtClean="0"/>
            </a:br>
            <a:r>
              <a:rPr lang="en-GB" dirty="0" smtClean="0"/>
              <a:t>and helmet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Climb in </a:t>
            </a:r>
            <a:br>
              <a:rPr lang="en-GB" dirty="0" smtClean="0"/>
            </a:br>
            <a:r>
              <a:rPr lang="en-GB" dirty="0" smtClean="0"/>
              <a:t>and prepare for take off</a:t>
            </a:r>
          </a:p>
        </p:txBody>
      </p:sp>
      <p:pic>
        <p:nvPicPr>
          <p:cNvPr id="7" name="Picture 2" descr="D:\OneDrive - Hampshire County Council\Documents\HMS\clipart\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1905000" cy="152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OneDrive - Hampshire County Council\Documents\HMS\clipart\boo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000" y="3124200"/>
            <a:ext cx="1646645" cy="179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5754599" y="1534391"/>
            <a:ext cx="324164" cy="2978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791990" y="1960312"/>
            <a:ext cx="152400" cy="171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486400" y="2046037"/>
            <a:ext cx="152400" cy="1714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267323" y="1534391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029200" y="1586345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5" descr="D:\OneDrive - Hampshire County Council\Documents\HMS\clipart\h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45" y="3124200"/>
            <a:ext cx="1545967" cy="154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OneDrive - Hampshire County Council\Documents\HMS\clipart\Home made instruments\pringl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t="-387" r="18782" b="1"/>
          <a:stretch/>
        </p:blipFill>
        <p:spPr bwMode="auto">
          <a:xfrm rot="2398436">
            <a:off x="6359467" y="1763067"/>
            <a:ext cx="438791" cy="7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D:\OneDrive - Hampshire County Council\Documents\HMS\clipart\Home made instruments\tong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253">
            <a:off x="7018263" y="1760813"/>
            <a:ext cx="897176" cy="5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908">
            <a:off x="8020442" y="1793491"/>
            <a:ext cx="681733" cy="68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D:\OneDrive - Hampshire County Council\Documents\HMS\clipart\child in a bo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86300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OneDrive - Hampshire County Council\Documents\HMS\clipart\picni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30" y="985404"/>
            <a:ext cx="1868688" cy="77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4828309" y="5947063"/>
            <a:ext cx="304800" cy="2978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781754" y="6019799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014445" y="5867399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475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281</Words>
  <Application>Microsoft Office PowerPoint</Application>
  <PresentationFormat>On-screen Show (4:3)</PresentationFormat>
  <Paragraphs>99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Keep Calm and  Make Music</vt:lpstr>
      <vt:lpstr>Journey to the Moon</vt:lpstr>
      <vt:lpstr> Whatever Next</vt:lpstr>
      <vt:lpstr>Go on your own moon journey</vt:lpstr>
      <vt:lpstr>Make a rocket  out of a box/ laundry basket/ something else …</vt:lpstr>
      <vt:lpstr>Try out your moon boots</vt:lpstr>
      <vt:lpstr>What will the moon be like?</vt:lpstr>
      <vt:lpstr>Play some moon music</vt:lpstr>
      <vt:lpstr>Let’s go to the moon!</vt:lpstr>
      <vt:lpstr>Take off!</vt:lpstr>
      <vt:lpstr>Enjoy your visit to the moon</vt:lpstr>
      <vt:lpstr>Fly home</vt:lpstr>
      <vt:lpstr>Still got time? </vt:lpstr>
      <vt:lpstr> Still got even more time? Listen to some other music inspired by outer space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 on the moon</dc:title>
  <dc:creator>Hampshire Music Service</dc:creator>
  <cp:lastModifiedBy>HMS</cp:lastModifiedBy>
  <cp:revision>51</cp:revision>
  <dcterms:created xsi:type="dcterms:W3CDTF">2006-08-16T00:00:00Z</dcterms:created>
  <dcterms:modified xsi:type="dcterms:W3CDTF">2020-04-30T12:48:14Z</dcterms:modified>
</cp:coreProperties>
</file>